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A1BD-9477-E238-7ED0-4E99FB997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F5211-844F-C61E-FDF4-31A65C857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BE0DD-C965-2CD8-6BE7-AE99908F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7072-7FC8-5C0C-25A7-0E55EF50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8A0D2-18FF-3F2B-F263-202677BD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60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6610-893A-D4B4-218D-6CA37EA5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AC779-3987-2415-27D8-D05300E4D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BCA64-68AF-2627-2432-08EB0787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9BA7-1CDA-A2A5-036F-3222815E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2E86A-81A9-8458-0107-5820B8DF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61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02254-632F-34AA-44C7-97AAF1A84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A4652-14A6-405B-BEAF-39A20A1DB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7FADA-9B07-56D7-7CF0-4CF91EEB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9B3F-C021-52AE-620A-18C72136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E0C1F-69FE-60CF-52C1-44AC7C9F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816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E253A-4D3D-6DF1-225D-288CD95B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A66FD-7B4B-81A6-1D53-01195851D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EF6BA-94F4-9CC0-F18C-54AC3886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B72DD-4435-9350-4A13-D88E64A1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B1E67-511D-9A7F-7F80-B07E8D26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2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F4A6-BAC7-2D01-5222-2F597036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8972F-90B3-D921-62BD-B7B48F9C4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12CA2-0111-7A8D-A930-FD3EB26B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C4041-18C8-F4A6-127D-76378EF6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83A97-1C42-204C-5D6D-F1E009CB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62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4B01-9F73-9B9D-A5D8-FB121DDA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EA302-2D02-9CC1-B8C8-17FAABEA1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CB170-C83B-F7A0-439E-4243B9BF5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6936E-ADF5-AB01-CEC0-3C7C2726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54BFE-2D4C-3B3A-F21A-100414AD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74D12-5774-892F-6FE6-55AEF03E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660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03D51-98FB-3C84-A05E-FE547CDF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1A307-8448-A888-3727-183C61F51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1316A-FA56-3AEF-FCA9-C2E78490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BDD04-A5F6-BA99-B2F4-1E0E4A65F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B09F3-4B47-6860-4040-D64424AF7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C5122-42D3-6546-9D81-40ACA7F1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48BA9-3DB1-72E1-5009-128B6851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1120E-CC0D-43A2-5B55-7E7A875B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52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3E72-8D52-1196-F0EF-5FCB6944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EB471-D2F1-41B7-4683-786131C4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3EE28-C4AD-28C9-D566-58D3EC4F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34A3B-EAF5-259A-B934-5ADBD986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80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238F5-7775-A6A9-741F-7FA54060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BD6EF-B85A-C178-3B85-E9E412F6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802DB-7E85-3E6B-778B-C4BF95FE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23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A3FC-447F-B3EA-6241-7FB91670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BD2A-CA52-6FC8-DDD3-011CCDB6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30758-2A4D-EDEA-ED46-A7C0C179B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EF94E-5A84-54F3-F36F-1B592910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65798-2487-3EF9-C41C-0850B281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74EA0-321E-4AB2-D427-223DBB2F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32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BA30-03D5-92FB-AB1A-6BDBABC0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AEE5B-E24B-2612-BC58-71A622FB9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8AAAC-A42A-4A35-130F-2AEE66847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8F61F-DCC6-7773-022B-0E09E81C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A78D7-94C0-04AC-1D0F-D9A9C38C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B6346-F7FA-6867-0D34-DD3AD046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92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AA3F4-E638-0CA0-70A3-202D3E1D6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A72B8-A76C-BE16-FAA6-A1EDBCCB2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368AE-11FB-B328-2021-7D6AD015D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52B943-C84D-48D7-B57D-EEDCCC32081A}" type="datetimeFigureOut">
              <a:rPr lang="en-CA" smtClean="0"/>
              <a:t>2025-09-22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96C4-92FC-A472-7033-71077EB5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812AB-6E12-39C5-6311-AA87428CF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E3B2B7-E2F1-41A7-A36C-E88E77725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07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4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and person standing in a desert with camels&#10;&#10;AI-generated content may be incorrect.">
            <a:extLst>
              <a:ext uri="{FF2B5EF4-FFF2-40B4-BE49-F238E27FC236}">
                <a16:creationId xmlns:a16="http://schemas.microsoft.com/office/drawing/2014/main" id="{15540F14-6C3A-7D8A-15EE-45758665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9097"/>
          <a:stretch>
            <a:fillRect/>
          </a:stretch>
        </p:blipFill>
        <p:spPr>
          <a:xfrm rot="5400000">
            <a:off x="6200394" y="953587"/>
            <a:ext cx="5571066" cy="495082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cky landscape with mountains in the background&#10;&#10;AI-generated content may be incorrect.">
            <a:extLst>
              <a:ext uri="{FF2B5EF4-FFF2-40B4-BE49-F238E27FC236}">
                <a16:creationId xmlns:a16="http://schemas.microsoft.com/office/drawing/2014/main" id="{CFC32AAD-CC64-020C-8708-429DA6EB3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14988"/>
          <a:stretch>
            <a:fillRect/>
          </a:stretch>
        </p:blipFill>
        <p:spPr>
          <a:xfrm rot="5400000">
            <a:off x="420539" y="952971"/>
            <a:ext cx="5571066" cy="49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3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7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tanding in the desert&#10;&#10;AI-generated content may be incorrect.">
            <a:extLst>
              <a:ext uri="{FF2B5EF4-FFF2-40B4-BE49-F238E27FC236}">
                <a16:creationId xmlns:a16="http://schemas.microsoft.com/office/drawing/2014/main" id="{BBB2FC9E-E4AC-27F3-EBF3-EEAACBB7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0394" y="1339850"/>
            <a:ext cx="5571066" cy="41782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ouple standing on a rocky beach&#10;&#10;AI-generated content may be incorrect.">
            <a:extLst>
              <a:ext uri="{FF2B5EF4-FFF2-40B4-BE49-F238E27FC236}">
                <a16:creationId xmlns:a16="http://schemas.microsoft.com/office/drawing/2014/main" id="{8A61D112-D2C9-61BE-3C79-8BC62AE0B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539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6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tatue of a person in a gold dress&#10;&#10;AI-generated content may be incorrect.">
            <a:extLst>
              <a:ext uri="{FF2B5EF4-FFF2-40B4-BE49-F238E27FC236}">
                <a16:creationId xmlns:a16="http://schemas.microsoft.com/office/drawing/2014/main" id="{6B889A16-F29E-6826-D151-2267C5B78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6200394" y="952971"/>
            <a:ext cx="5571066" cy="495205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ody of water with mountains in the background&#10;&#10;AI-generated content may be incorrect.">
            <a:extLst>
              <a:ext uri="{FF2B5EF4-FFF2-40B4-BE49-F238E27FC236}">
                <a16:creationId xmlns:a16="http://schemas.microsoft.com/office/drawing/2014/main" id="{015B028A-90C0-16EF-CDA6-E608FF9E2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730043" y="643467"/>
            <a:ext cx="49520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ouple standing on a rock ledge&#10;&#10;AI-generated content may be incorrect.">
            <a:extLst>
              <a:ext uri="{FF2B5EF4-FFF2-40B4-BE49-F238E27FC236}">
                <a16:creationId xmlns:a16="http://schemas.microsoft.com/office/drawing/2014/main" id="{EAC2A9A8-57F7-1B11-2531-3B4C08A27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>
            <a:fillRect/>
          </a:stretch>
        </p:blipFill>
        <p:spPr>
          <a:xfrm rot="5400000">
            <a:off x="6200394" y="864108"/>
            <a:ext cx="5571066" cy="512978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ar driving on a road&#10;&#10;AI-generated content may be incorrect.">
            <a:extLst>
              <a:ext uri="{FF2B5EF4-FFF2-40B4-BE49-F238E27FC236}">
                <a16:creationId xmlns:a16="http://schemas.microsoft.com/office/drawing/2014/main" id="{800B8FC9-E6C2-D5C0-55AE-9407F540D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>
            <a:fillRect/>
          </a:stretch>
        </p:blipFill>
        <p:spPr>
          <a:xfrm rot="5400000">
            <a:off x="420539" y="864108"/>
            <a:ext cx="5571066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0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and person standing on rocks in front of a mountain&#10;&#10;AI-generated content may be incorrect.">
            <a:extLst>
              <a:ext uri="{FF2B5EF4-FFF2-40B4-BE49-F238E27FC236}">
                <a16:creationId xmlns:a16="http://schemas.microsoft.com/office/drawing/2014/main" id="{1629D474-D5C9-6922-2AAE-958E83F9F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6200394" y="952971"/>
            <a:ext cx="5571066" cy="495205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black swan in the water&#10;&#10;AI-generated content may be incorrect.">
            <a:extLst>
              <a:ext uri="{FF2B5EF4-FFF2-40B4-BE49-F238E27FC236}">
                <a16:creationId xmlns:a16="http://schemas.microsoft.com/office/drawing/2014/main" id="{61853F4C-5E13-9CB2-742B-069703E22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420539" y="952971"/>
            <a:ext cx="5571066" cy="49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DEBC2CDD-266B-0FCF-D2E5-AD37938CD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0394" y="1339850"/>
            <a:ext cx="5571066" cy="41782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and person standing on rocks in front of a mountain&#10;&#10;AI-generated content may be incorrect.">
            <a:extLst>
              <a:ext uri="{FF2B5EF4-FFF2-40B4-BE49-F238E27FC236}">
                <a16:creationId xmlns:a16="http://schemas.microsoft.com/office/drawing/2014/main" id="{05934195-082B-ECBB-E2AF-6EA5D77DF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" b="2"/>
          <a:stretch>
            <a:fillRect/>
          </a:stretch>
        </p:blipFill>
        <p:spPr>
          <a:xfrm rot="5400000">
            <a:off x="420539" y="1336733"/>
            <a:ext cx="5571066" cy="41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0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tanding in the snow&#10;&#10;AI-generated content may be incorrect.">
            <a:extLst>
              <a:ext uri="{FF2B5EF4-FFF2-40B4-BE49-F238E27FC236}">
                <a16:creationId xmlns:a16="http://schemas.microsoft.com/office/drawing/2014/main" id="{26F04116-8177-E301-79D9-1E00A600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r="9812"/>
          <a:stretch>
            <a:fillRect/>
          </a:stretch>
        </p:blipFill>
        <p:spPr>
          <a:xfrm rot="5400000">
            <a:off x="6200394" y="952971"/>
            <a:ext cx="5571066" cy="495205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and person standing on a rocky surface&#10;&#10;AI-generated content may be incorrect.">
            <a:extLst>
              <a:ext uri="{FF2B5EF4-FFF2-40B4-BE49-F238E27FC236}">
                <a16:creationId xmlns:a16="http://schemas.microsoft.com/office/drawing/2014/main" id="{EEE39621-969F-8347-E094-2882A1135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4"/>
          <a:stretch>
            <a:fillRect/>
          </a:stretch>
        </p:blipFill>
        <p:spPr>
          <a:xfrm rot="5400000">
            <a:off x="420539" y="953586"/>
            <a:ext cx="5571066" cy="49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rock formation&#10;&#10;AI-generated content may be incorrect.">
            <a:extLst>
              <a:ext uri="{FF2B5EF4-FFF2-40B4-BE49-F238E27FC236}">
                <a16:creationId xmlns:a16="http://schemas.microsoft.com/office/drawing/2014/main" id="{949F497C-016E-6847-38E0-5C72B5DD9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r="14363"/>
          <a:stretch>
            <a:fillRect/>
          </a:stretch>
        </p:blipFill>
        <p:spPr>
          <a:xfrm rot="5400000">
            <a:off x="6200394" y="952971"/>
            <a:ext cx="5571066" cy="495205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tanding in the desert&#10;&#10;AI-generated content may be incorrect.">
            <a:extLst>
              <a:ext uri="{FF2B5EF4-FFF2-40B4-BE49-F238E27FC236}">
                <a16:creationId xmlns:a16="http://schemas.microsoft.com/office/drawing/2014/main" id="{3CEB3800-7CF0-370D-FC83-7CC61A139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420539" y="952971"/>
            <a:ext cx="5571066" cy="49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37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the moon&#10;&#10;AI-generated content may be incorrect.">
            <a:extLst>
              <a:ext uri="{FF2B5EF4-FFF2-40B4-BE49-F238E27FC236}">
                <a16:creationId xmlns:a16="http://schemas.microsoft.com/office/drawing/2014/main" id="{560EE9BF-5207-03C5-E253-7413CC6E4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r="9795" b="-1"/>
          <a:stretch>
            <a:fillRect/>
          </a:stretch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Content Placeholder 4" descr="A building with a mountain in the background&#10;&#10;AI-generated content may be incorrect.">
            <a:extLst>
              <a:ext uri="{FF2B5EF4-FFF2-40B4-BE49-F238E27FC236}">
                <a16:creationId xmlns:a16="http://schemas.microsoft.com/office/drawing/2014/main" id="{A20304AA-AA89-0FF5-AE8D-A2F9CA6D3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2"/>
          <a:stretch>
            <a:fillRect/>
          </a:stretch>
        </p:blipFill>
        <p:spPr>
          <a:xfrm rot="5400000">
            <a:off x="6076949" y="742950"/>
            <a:ext cx="5571066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uilding with a mountain in the background&#10;&#10;AI-generated content may be incorrect.">
            <a:extLst>
              <a:ext uri="{FF2B5EF4-FFF2-40B4-BE49-F238E27FC236}">
                <a16:creationId xmlns:a16="http://schemas.microsoft.com/office/drawing/2014/main" id="{D1D906C5-2456-D718-DEEB-1767E95A1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6076950" y="952971"/>
            <a:ext cx="5571066" cy="49520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ouple of people standing in a canyon&#10;&#10;AI-generated content may be incorrect.">
            <a:extLst>
              <a:ext uri="{FF2B5EF4-FFF2-40B4-BE49-F238E27FC236}">
                <a16:creationId xmlns:a16="http://schemas.microsoft.com/office/drawing/2014/main" id="{DB7B6379-10C7-3DBE-308A-C1AE0D6B0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12" b="-1"/>
          <a:stretch>
            <a:fillRect/>
          </a:stretch>
        </p:blipFill>
        <p:spPr>
          <a:xfrm rot="16200000">
            <a:off x="543982" y="952964"/>
            <a:ext cx="5571066" cy="49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6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yellow and blue building with a table and chairs&#10;&#10;AI-generated content may be incorrect.">
            <a:extLst>
              <a:ext uri="{FF2B5EF4-FFF2-40B4-BE49-F238E27FC236}">
                <a16:creationId xmlns:a16="http://schemas.microsoft.com/office/drawing/2014/main" id="{65E1AB51-A8EE-72A7-CC01-89F5144C6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505292" y="952970"/>
            <a:ext cx="5571066" cy="495205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A mountain range in the desert&#10;&#10;AI-generated content may be incorrect.">
            <a:extLst>
              <a:ext uri="{FF2B5EF4-FFF2-40B4-BE49-F238E27FC236}">
                <a16:creationId xmlns:a16="http://schemas.microsoft.com/office/drawing/2014/main" id="{B43A13E2-9FAB-396D-9CF0-C88977D74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6115641" y="952970"/>
            <a:ext cx="5571066" cy="49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7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and person standing on a dock next to a boat&#10;&#10;AI-generated content may be incorrect.">
            <a:extLst>
              <a:ext uri="{FF2B5EF4-FFF2-40B4-BE49-F238E27FC236}">
                <a16:creationId xmlns:a16="http://schemas.microsoft.com/office/drawing/2014/main" id="{FFED58A4-8556-6B6B-DE90-AA3C7176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4" b="19827"/>
          <a:stretch>
            <a:fillRect/>
          </a:stretch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buildings in a city&#10;&#10;AI-generated content may be incorrect.">
            <a:extLst>
              <a:ext uri="{FF2B5EF4-FFF2-40B4-BE49-F238E27FC236}">
                <a16:creationId xmlns:a16="http://schemas.microsoft.com/office/drawing/2014/main" id="{E0C6B986-8A19-FA63-591A-95CFD469B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>
            <a:fillRect/>
          </a:stretch>
        </p:blipFill>
        <p:spPr>
          <a:xfrm rot="5400000">
            <a:off x="420539" y="864108"/>
            <a:ext cx="5571066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4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llamas walking in a field&#10;&#10;AI-generated content may be incorrect.">
            <a:extLst>
              <a:ext uri="{FF2B5EF4-FFF2-40B4-BE49-F238E27FC236}">
                <a16:creationId xmlns:a16="http://schemas.microsoft.com/office/drawing/2014/main" id="{7C382B4C-746E-109C-BE7F-E97E856D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>
            <a:fillRect/>
          </a:stretch>
        </p:blipFill>
        <p:spPr>
          <a:xfrm rot="5400000">
            <a:off x="543983" y="742950"/>
            <a:ext cx="5571066" cy="5372099"/>
          </a:xfrm>
          <a:prstGeom prst="rect">
            <a:avLst/>
          </a:prstGeom>
        </p:spPr>
      </p:pic>
      <p:pic>
        <p:nvPicPr>
          <p:cNvPr id="7" name="Content Placeholder 6" descr="A frozen lake in the mountains&#10;&#10;AI-generated content may be incorrect.">
            <a:extLst>
              <a:ext uri="{FF2B5EF4-FFF2-40B4-BE49-F238E27FC236}">
                <a16:creationId xmlns:a16="http://schemas.microsoft.com/office/drawing/2014/main" id="{BA83969C-1050-640D-4E05-95ACE7F01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r="1" b="3958"/>
          <a:stretch>
            <a:fillRect/>
          </a:stretch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on a railing with mountains in the background&#10;&#10;AI-generated content may be incorrect.">
            <a:extLst>
              <a:ext uri="{FF2B5EF4-FFF2-40B4-BE49-F238E27FC236}">
                <a16:creationId xmlns:a16="http://schemas.microsoft.com/office/drawing/2014/main" id="{45268445-A3E6-2E83-90A9-674C4FC02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/>
          <a:stretch>
            <a:fillRect/>
          </a:stretch>
        </p:blipFill>
        <p:spPr>
          <a:xfrm rot="5400000">
            <a:off x="6076950" y="952971"/>
            <a:ext cx="5571066" cy="49520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view of a city from a hill&#10;&#10;AI-generated content may be incorrect.">
            <a:extLst>
              <a:ext uri="{FF2B5EF4-FFF2-40B4-BE49-F238E27FC236}">
                <a16:creationId xmlns:a16="http://schemas.microsoft.com/office/drawing/2014/main" id="{6D2134D2-BE8D-70AD-308A-B8AFC83AF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r="13631"/>
          <a:stretch>
            <a:fillRect/>
          </a:stretch>
        </p:blipFill>
        <p:spPr>
          <a:xfrm rot="5400000">
            <a:off x="543982" y="952970"/>
            <a:ext cx="5571066" cy="49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72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ad with a mountain in the background&#10;&#10;AI-generated content may be incorrect.">
            <a:extLst>
              <a:ext uri="{FF2B5EF4-FFF2-40B4-BE49-F238E27FC236}">
                <a16:creationId xmlns:a16="http://schemas.microsoft.com/office/drawing/2014/main" id="{FDBAA3AF-798E-BE99-1DCA-990BEB47C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6200394" y="952971"/>
            <a:ext cx="5571066" cy="495205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birds in front of a building&#10;&#10;AI-generated content may be incorrect.">
            <a:extLst>
              <a:ext uri="{FF2B5EF4-FFF2-40B4-BE49-F238E27FC236}">
                <a16:creationId xmlns:a16="http://schemas.microsoft.com/office/drawing/2014/main" id="{8648BABF-7DC6-A4D3-73E4-4DDC86E63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420539" y="952971"/>
            <a:ext cx="5571066" cy="49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0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alking on a sidewalk&#10;&#10;AI-generated content may be incorrect.">
            <a:extLst>
              <a:ext uri="{FF2B5EF4-FFF2-40B4-BE49-F238E27FC236}">
                <a16:creationId xmlns:a16="http://schemas.microsoft.com/office/drawing/2014/main" id="{E9B8F546-20A4-4FC0-40A7-C8EFBEB6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6200394" y="952971"/>
            <a:ext cx="5571066" cy="495205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and person standing in a forest&#10;&#10;AI-generated content may be incorrect.">
            <a:extLst>
              <a:ext uri="{FF2B5EF4-FFF2-40B4-BE49-F238E27FC236}">
                <a16:creationId xmlns:a16="http://schemas.microsoft.com/office/drawing/2014/main" id="{1EBEAE76-E033-46A2-8C3C-2F14E40F5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4"/>
          <a:stretch>
            <a:fillRect/>
          </a:stretch>
        </p:blipFill>
        <p:spPr>
          <a:xfrm rot="16200000">
            <a:off x="420539" y="953586"/>
            <a:ext cx="5571066" cy="49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tanding in front of a rock formation&#10;&#10;AI-generated content may be incorrect.">
            <a:extLst>
              <a:ext uri="{FF2B5EF4-FFF2-40B4-BE49-F238E27FC236}">
                <a16:creationId xmlns:a16="http://schemas.microsoft.com/office/drawing/2014/main" id="{5F75E111-CB21-0204-A8EE-427E71ECB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6200394" y="952971"/>
            <a:ext cx="5571066" cy="495205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itting on a rock&#10;&#10;AI-generated content may be incorrect.">
            <a:extLst>
              <a:ext uri="{FF2B5EF4-FFF2-40B4-BE49-F238E27FC236}">
                <a16:creationId xmlns:a16="http://schemas.microsoft.com/office/drawing/2014/main" id="{70D4AAAF-D506-B969-464B-C7D8FDB2E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>
          <a:xfrm rot="5400000">
            <a:off x="420539" y="952971"/>
            <a:ext cx="5571066" cy="49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0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andscape of a lake with a small town&#10;&#10;AI-generated content may be incorrect.">
            <a:extLst>
              <a:ext uri="{FF2B5EF4-FFF2-40B4-BE49-F238E27FC236}">
                <a16:creationId xmlns:a16="http://schemas.microsoft.com/office/drawing/2014/main" id="{5CED8F62-F338-487B-7B57-4B0055561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7" b="9123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8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erson standing in the snow&#10;&#10;AI-generated content may be incorrect.">
            <a:extLst>
              <a:ext uri="{FF2B5EF4-FFF2-40B4-BE49-F238E27FC236}">
                <a16:creationId xmlns:a16="http://schemas.microsoft.com/office/drawing/2014/main" id="{C68078BB-F26F-3302-1DCB-12B295591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6" r="-1" b="28731"/>
          <a:stretch>
            <a:fillRect/>
          </a:stretch>
        </p:blipFill>
        <p:spPr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680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andscape of mountains and trees&#10;&#10;AI-generated content may be incorrect.">
            <a:extLst>
              <a:ext uri="{FF2B5EF4-FFF2-40B4-BE49-F238E27FC236}">
                <a16:creationId xmlns:a16="http://schemas.microsoft.com/office/drawing/2014/main" id="{418093AD-8741-18B0-9B0B-42D9E5938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3" b="3848"/>
          <a:stretch>
            <a:fillRect/>
          </a:stretch>
        </p:blipFill>
        <p:spPr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808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desert landscape with mountains in the background&#10;&#10;AI-generated content may be incorrect.">
            <a:extLst>
              <a:ext uri="{FF2B5EF4-FFF2-40B4-BE49-F238E27FC236}">
                <a16:creationId xmlns:a16="http://schemas.microsoft.com/office/drawing/2014/main" id="{69376E1C-5FF5-4F3C-4B70-0DADA9F12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2" b="14608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6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erson and person standing on a dirt road&#10;&#10;AI-generated content may be incorrect.">
            <a:extLst>
              <a:ext uri="{FF2B5EF4-FFF2-40B4-BE49-F238E27FC236}">
                <a16:creationId xmlns:a16="http://schemas.microsoft.com/office/drawing/2014/main" id="{CAEA144C-A74E-EA53-0484-14C61518D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47198"/>
          <a:stretch>
            <a:fillRect/>
          </a:stretch>
        </p:blipFill>
        <p:spPr>
          <a:xfrm rot="5400000">
            <a:off x="3124200" y="-2209800"/>
            <a:ext cx="5943600" cy="112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2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Amnon Zohar</dc:creator>
  <cp:lastModifiedBy>Amnon Zohar</cp:lastModifiedBy>
  <cp:revision>1</cp:revision>
  <dcterms:created xsi:type="dcterms:W3CDTF">2025-09-22T20:48:20Z</dcterms:created>
  <dcterms:modified xsi:type="dcterms:W3CDTF">2025-09-22T21:17:49Z</dcterms:modified>
</cp:coreProperties>
</file>