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3" r:id="rId3"/>
    <p:sldId id="302" r:id="rId4"/>
    <p:sldId id="256" r:id="rId5"/>
    <p:sldId id="301" r:id="rId6"/>
    <p:sldId id="263" r:id="rId7"/>
    <p:sldId id="298" r:id="rId8"/>
    <p:sldId id="293" r:id="rId9"/>
    <p:sldId id="279" r:id="rId10"/>
    <p:sldId id="294" r:id="rId11"/>
    <p:sldId id="296" r:id="rId12"/>
    <p:sldId id="295" r:id="rId13"/>
    <p:sldId id="299" r:id="rId14"/>
    <p:sldId id="300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4CB7-887A-4736-9856-0F86BEFA692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u8ei8bj04&amp;t=8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mO6RWy1v8&amp;t=25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yuYhvv5fA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lGcQUFmEA&amp;t=52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jgfnS7qKCI&amp;t=14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bkoiI5IYg&amp;t=4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bl3gd0IwNK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MATFu6QjlA&amp;t=130s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ountain&#10;&#10;Description generated with high confidence">
            <a:extLst>
              <a:ext uri="{FF2B5EF4-FFF2-40B4-BE49-F238E27FC236}">
                <a16:creationId xmlns:a16="http://schemas.microsoft.com/office/drawing/2014/main" id="{16ADFAD5-174F-4817-9A23-1943F1528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4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3EE65-52EE-41A2-ADDD-63816DB9150B}"/>
              </a:ext>
            </a:extLst>
          </p:cNvPr>
          <p:cNvSpPr txBox="1"/>
          <p:nvPr/>
        </p:nvSpPr>
        <p:spPr>
          <a:xfrm>
            <a:off x="801857" y="651959"/>
            <a:ext cx="1074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War &amp; Peace</a:t>
            </a:r>
          </a:p>
          <a:p>
            <a:r>
              <a:rPr 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In The Middle East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6031C2-C1D6-4FEF-B17E-5C4AF7F817B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656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40BF962F-4C6F-461E-86F2-C43F56CC93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2E94A4F7-38E4-45EA-8E2E-CE1B5766B4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50F1CA5D-3EB4-473D-9498-C6AF0E408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8" y="2882447"/>
            <a:ext cx="5170711" cy="258535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C7EBC3-4672-4DAB-81C2-58661FAFAE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8A278-E48D-4285-9706-633B571F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6499274" cy="11461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 Extra Bold" panose="02060903040505020403" pitchFamily="18" charset="0"/>
              </a:rPr>
              <a:t>No More “Fair” Fight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 fontScale="700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State Actors</a:t>
            </a:r>
          </a:p>
          <a:p>
            <a:r>
              <a:rPr lang="en-US" sz="3600" dirty="0">
                <a:solidFill>
                  <a:schemeClr val="bg1"/>
                </a:solidFill>
              </a:rPr>
              <a:t>Non-State Actors</a:t>
            </a:r>
          </a:p>
          <a:p>
            <a:r>
              <a:rPr lang="en-US" sz="3600" dirty="0">
                <a:solidFill>
                  <a:schemeClr val="bg1"/>
                </a:solidFill>
              </a:rPr>
              <a:t>International Conventions</a:t>
            </a:r>
          </a:p>
          <a:p>
            <a:r>
              <a:rPr lang="en-US" sz="3600" dirty="0">
                <a:solidFill>
                  <a:schemeClr val="bg1"/>
                </a:solidFill>
              </a:rPr>
              <a:t>Lawlessness </a:t>
            </a:r>
          </a:p>
          <a:p>
            <a:r>
              <a:rPr lang="en-US" sz="3600" dirty="0">
                <a:solidFill>
                  <a:schemeClr val="bg1"/>
                </a:solidFill>
              </a:rPr>
              <a:t>Accountability </a:t>
            </a:r>
          </a:p>
          <a:p>
            <a:r>
              <a:rPr lang="en-US" sz="3600" dirty="0">
                <a:solidFill>
                  <a:schemeClr val="bg1"/>
                </a:solidFill>
              </a:rPr>
              <a:t>Leverage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Consequences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Sacrifices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2CB43-00A1-47B3-896F-F123ED951DA1}"/>
              </a:ext>
            </a:extLst>
          </p:cNvPr>
          <p:cNvSpPr txBox="1"/>
          <p:nvPr/>
        </p:nvSpPr>
        <p:spPr>
          <a:xfrm>
            <a:off x="5132070" y="6492874"/>
            <a:ext cx="637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3"/>
              </a:rPr>
              <a:t>https://www.youtube.com/watch?v=yNu8ei8bj04&amp;t=8s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5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7AFF306-714C-4E44-8280-6AFAB9A9E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14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172FC3-FE59-4BBD-97BF-50E0F27D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Rockwell Extra Bold" panose="02060903040505020403" pitchFamily="18" charset="0"/>
              </a:rPr>
              <a:t>What Technology &amp; Media Got to do with it?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AD65D7-337B-4B73-A3A7-683AFC402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43" y="2928938"/>
            <a:ext cx="4413591" cy="2114550"/>
          </a:xfrm>
        </p:spPr>
      </p:pic>
    </p:spTree>
    <p:extLst>
      <p:ext uri="{BB962C8B-B14F-4D97-AF65-F5344CB8AC3E}">
        <p14:creationId xmlns:p14="http://schemas.microsoft.com/office/powerpoint/2010/main" val="96906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3118A-8FBE-48A2-A615-517DF020D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036912-C741-49C7-95A6-BB21379C6EDF}"/>
              </a:ext>
            </a:extLst>
          </p:cNvPr>
          <p:cNvSpPr txBox="1"/>
          <p:nvPr/>
        </p:nvSpPr>
        <p:spPr>
          <a:xfrm flipH="1">
            <a:off x="2171699" y="6435090"/>
            <a:ext cx="717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3"/>
              </a:rPr>
              <a:t>https://www.youtube.com/watch?v=pzmO6RWy1v8&amp;t=25s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F9BE5B-914C-4234-B65D-034C208F4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16364"/>
            <a:ext cx="10905066" cy="5425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52A3C-4853-435D-9A12-3F9BAE19DF8A}"/>
              </a:ext>
            </a:extLst>
          </p:cNvPr>
          <p:cNvSpPr txBox="1"/>
          <p:nvPr/>
        </p:nvSpPr>
        <p:spPr>
          <a:xfrm>
            <a:off x="1245870" y="6297930"/>
            <a:ext cx="764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3"/>
              </a:rPr>
              <a:t>https://www.youtube.com/watch?v=nTyuYhvv5fA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5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B37C6D-CC9C-4205-AA03-045F865A4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742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E8276-DA5F-493B-836E-D89072E0C225}"/>
              </a:ext>
            </a:extLst>
          </p:cNvPr>
          <p:cNvSpPr txBox="1"/>
          <p:nvPr/>
        </p:nvSpPr>
        <p:spPr>
          <a:xfrm>
            <a:off x="2023110" y="632079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3"/>
              </a:rPr>
              <a:t>https://www.youtube.com/watch?v=RmlGcQUFmEA&amp;t=52s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2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A531D2E1-131D-4E65-B1D4-5863FFF83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prstClr val="white"/>
            </a:duotone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B2B5F-252C-423C-962D-B0E13830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43" y="1764845"/>
            <a:ext cx="8048030" cy="44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5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4CA9593-8C18-4F85-9D0A-6ED7C3212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6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og drinking water from a beach&#10;&#10;Description generated with high confidence">
            <a:extLst>
              <a:ext uri="{FF2B5EF4-FFF2-40B4-BE49-F238E27FC236}">
                <a16:creationId xmlns:a16="http://schemas.microsoft.com/office/drawing/2014/main" id="{0F8010AB-3DDA-40D2-974B-26F84020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883F92-9737-43FD-8B48-A3267E8CC977}"/>
              </a:ext>
            </a:extLst>
          </p:cNvPr>
          <p:cNvSpPr/>
          <p:nvPr/>
        </p:nvSpPr>
        <p:spPr>
          <a:xfrm>
            <a:off x="1749287" y="3244334"/>
            <a:ext cx="8560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CFFC7-0F15-40AD-AAE9-D42F9539A127}"/>
              </a:ext>
            </a:extLst>
          </p:cNvPr>
          <p:cNvSpPr txBox="1"/>
          <p:nvPr/>
        </p:nvSpPr>
        <p:spPr>
          <a:xfrm>
            <a:off x="2001078" y="1497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1CE57-E2BB-49EB-A5ED-EFDA9D0A1CC3}"/>
              </a:ext>
            </a:extLst>
          </p:cNvPr>
          <p:cNvSpPr txBox="1"/>
          <p:nvPr/>
        </p:nvSpPr>
        <p:spPr>
          <a:xfrm>
            <a:off x="1908312" y="1404730"/>
            <a:ext cx="82826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Last week today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Middle East in crisis – 5 Reasons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Origin of the Radical Jihad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Wahhabism/Salafism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Asymmetric Warfare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 Terrorism as Ideology, Strategy, Tactics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Terror Organizations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ISIS, Al- Qaeda</a:t>
            </a:r>
            <a:r>
              <a:rPr lang="en-US" dirty="0"/>
              <a:t> </a:t>
            </a: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, Hamas, Hezbollah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 Discussion Q&amp;A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  <a:latin typeface="Rockwell Extra Bold" panose="020609030405050204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16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AE0D3B78-26D0-4779-8EA1-C3B7C8C55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4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5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8A968442-9EF1-45DF-8413-1D2BD99CD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 r="1" b="1750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43A38-67C0-4F3A-8EBA-CB3A16138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385777"/>
            <a:ext cx="5039881" cy="28287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F9A59F-DA22-4BFD-99CD-4EBAE4C3225A}"/>
              </a:ext>
            </a:extLst>
          </p:cNvPr>
          <p:cNvSpPr txBox="1"/>
          <p:nvPr/>
        </p:nvSpPr>
        <p:spPr>
          <a:xfrm>
            <a:off x="1463040" y="6389370"/>
            <a:ext cx="808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4"/>
              </a:rPr>
              <a:t>https://www.youtube.com/watch?v=XjgfnS7qKCI&amp;t=14s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C0573AA-497E-4308-B50B-BF030379B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r="678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BA1C7-F09D-43F7-BADC-18AC8F70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DDC992-287F-4012-BE83-6428CBCBE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7238" cy="256907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6D70AD-27D5-4741-9250-F00921147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57" y="4300538"/>
            <a:ext cx="4368423" cy="2557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9F2507-A922-477A-B521-09EE7815A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40" y="30874"/>
            <a:ext cx="4376140" cy="2188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D819B6-05D8-4835-9250-C23E7D076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5151"/>
            <a:ext cx="4429125" cy="27128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5EE8A5-6BA9-41AD-8658-2EE4D2812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7" y="834745"/>
            <a:ext cx="11228086" cy="55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2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0BFF428-38CF-4726-A342-2DF5C216B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81" r="9130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718CEB-1497-4DC9-A346-70F0CD9D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latin typeface="Rockwell Extra Bold" panose="02060903040505020403" pitchFamily="18" charset="0"/>
              </a:rPr>
              <a:t>Mega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E8E6-3BE5-477B-B233-CF440976E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dirty="0">
                <a:latin typeface="Rockwell Extra Bold" panose="02060903040505020403" pitchFamily="18" charset="0"/>
              </a:rPr>
              <a:t>Secularism &gt;Fundamentalism</a:t>
            </a:r>
          </a:p>
          <a:p>
            <a:r>
              <a:rPr lang="en-US" dirty="0">
                <a:latin typeface="Rockwell Extra Bold" panose="02060903040505020403" pitchFamily="18" charset="0"/>
              </a:rPr>
              <a:t>Fundamentalism &gt; Fanaticism – ISIS</a:t>
            </a:r>
          </a:p>
          <a:p>
            <a:r>
              <a:rPr lang="en-US" dirty="0">
                <a:latin typeface="Rockwell Extra Bold" panose="02060903040505020403" pitchFamily="18" charset="0"/>
              </a:rPr>
              <a:t>State &amp; Religion in SA</a:t>
            </a:r>
          </a:p>
          <a:p>
            <a:r>
              <a:rPr lang="en-US" dirty="0">
                <a:latin typeface="Rockwell Extra Bold" panose="02060903040505020403" pitchFamily="18" charset="0"/>
              </a:rPr>
              <a:t>New Age Media</a:t>
            </a:r>
          </a:p>
          <a:p>
            <a:r>
              <a:rPr lang="en-US" dirty="0">
                <a:latin typeface="Rockwell Extra Bold" panose="02060903040505020403" pitchFamily="18" charset="0"/>
              </a:rPr>
              <a:t>Effect  versus Cause</a:t>
            </a:r>
          </a:p>
          <a:p>
            <a:endParaRPr lang="en-US" sz="1800" dirty="0">
              <a:latin typeface="Rockwell Extra Bold" panose="02060903040505020403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Rockwell Extra Bold" panose="02060903040505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0F1FB-4A86-4135-B04C-A208CCAEBE0A}"/>
              </a:ext>
            </a:extLst>
          </p:cNvPr>
          <p:cNvSpPr txBox="1"/>
          <p:nvPr/>
        </p:nvSpPr>
        <p:spPr>
          <a:xfrm>
            <a:off x="1028700" y="6297930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3"/>
              </a:rPr>
              <a:t>https://www.youtube.com/watch?v=AmbkoiI5IYg&amp;t=4s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close up of a tower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A88F0FE6-079D-4411-913E-13D01C6BB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773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D64F7-7746-439B-BCF6-2DD0273D7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54" y="1965665"/>
            <a:ext cx="6828843" cy="3534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9B80C1-1D20-4652-9227-255C01E8FCE1}"/>
              </a:ext>
            </a:extLst>
          </p:cNvPr>
          <p:cNvSpPr txBox="1"/>
          <p:nvPr/>
        </p:nvSpPr>
        <p:spPr>
          <a:xfrm>
            <a:off x="1885950" y="6446520"/>
            <a:ext cx="696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5"/>
              </a:rPr>
              <a:t>https://www.youtube.com/watch?v=kMATFu6QjlA&amp;t=130s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216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Rockwell Extra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Mega Trends</vt:lpstr>
      <vt:lpstr>PowerPoint Presentation</vt:lpstr>
      <vt:lpstr>No More “Fair” Fight</vt:lpstr>
      <vt:lpstr>What Technology &amp; Media Got to do with it?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Amnon Zohar</dc:creator>
  <cp:lastModifiedBy>amnon zohar</cp:lastModifiedBy>
  <cp:revision>63</cp:revision>
  <dcterms:created xsi:type="dcterms:W3CDTF">2017-12-14T21:00:06Z</dcterms:created>
  <dcterms:modified xsi:type="dcterms:W3CDTF">2018-02-14T19:03:46Z</dcterms:modified>
</cp:coreProperties>
</file>