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8" r:id="rId3"/>
    <p:sldId id="299" r:id="rId4"/>
    <p:sldId id="300" r:id="rId5"/>
    <p:sldId id="263" r:id="rId6"/>
    <p:sldId id="279" r:id="rId7"/>
    <p:sldId id="296" r:id="rId8"/>
    <p:sldId id="297" r:id="rId9"/>
    <p:sldId id="282" r:id="rId10"/>
    <p:sldId id="283" r:id="rId11"/>
    <p:sldId id="284" r:id="rId12"/>
    <p:sldId id="287" r:id="rId13"/>
    <p:sldId id="285" r:id="rId14"/>
    <p:sldId id="286" r:id="rId15"/>
    <p:sldId id="288" r:id="rId16"/>
    <p:sldId id="289" r:id="rId17"/>
    <p:sldId id="292" r:id="rId18"/>
    <p:sldId id="291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4CB7-887A-4736-9856-0F86BEFA692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maze.com/editor/@AOOZLRZRO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K8Ddh3MHQ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gfnS7qKCI&amp;t=9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5KLvjs7Yrtw&amp;t=38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KLvjs7Yrtw&amp;t=48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pp.emaze.com/editor/@AOOZLRZR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UvkhRnzfS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WJfqpx37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cCpf0Ep0te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KVV6_1Sef9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VV6_1Sef9M&amp;t=5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cvpfx9YOKU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xWuwBKy6E&amp;t=8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EmbededVideos/Lecture3/Five%20reasons%20the%20Middle%20East%20is%20in%20crisis%20-%20Newsnight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Td-7bl9jp8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l3gd0IwN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WKfVxoPO_Qc&amp;t=11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KfVxoPO_Qc&amp;t=18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nLRgdFP-s3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nLRgdFP-s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QPlREDW-Ro&amp;t=5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ountain&#10;&#10;Description generated with high confidence">
            <a:extLst>
              <a:ext uri="{FF2B5EF4-FFF2-40B4-BE49-F238E27FC236}">
                <a16:creationId xmlns:a16="http://schemas.microsoft.com/office/drawing/2014/main" id="{16ADFAD5-174F-4817-9A23-1943F1528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4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3EE65-52EE-41A2-ADDD-63816DB9150B}"/>
              </a:ext>
            </a:extLst>
          </p:cNvPr>
          <p:cNvSpPr txBox="1"/>
          <p:nvPr/>
        </p:nvSpPr>
        <p:spPr>
          <a:xfrm>
            <a:off x="801857" y="651959"/>
            <a:ext cx="1074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War &amp; Peace</a:t>
            </a:r>
          </a:p>
          <a:p>
            <a:r>
              <a:rPr 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In The Middle East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DC350-FB82-4918-8A43-CDAFF79AE4FC}"/>
              </a:ext>
            </a:extLst>
          </p:cNvPr>
          <p:cNvSpPr txBox="1"/>
          <p:nvPr/>
        </p:nvSpPr>
        <p:spPr>
          <a:xfrm flipH="1">
            <a:off x="688651" y="4886323"/>
            <a:ext cx="5826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Rockwell Extra Bold" panose="02060903040505020403" pitchFamily="18" charset="0"/>
              </a:rPr>
              <a:t>Lecture #2</a:t>
            </a:r>
          </a:p>
        </p:txBody>
      </p:sp>
    </p:spTree>
    <p:extLst>
      <p:ext uri="{BB962C8B-B14F-4D97-AF65-F5344CB8AC3E}">
        <p14:creationId xmlns:p14="http://schemas.microsoft.com/office/powerpoint/2010/main" val="140656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set over a city&#10;&#10;Description generated with high confidence">
            <a:extLst>
              <a:ext uri="{FF2B5EF4-FFF2-40B4-BE49-F238E27FC236}">
                <a16:creationId xmlns:a16="http://schemas.microsoft.com/office/drawing/2014/main" id="{6043B72F-01A0-4B0A-A0A3-EED7F8C4B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32E71E8-A284-4E02-AC86-CDB6379B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 Extra Bold" panose="02060903040505020403" pitchFamily="18" charset="0"/>
                <a:hlinkClick r:id="rId3"/>
              </a:rPr>
              <a:t>World Cup 2020 Qatar Blockade </a:t>
            </a:r>
            <a:endParaRPr lang="en-US" sz="36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43B35-02EA-484E-A463-7B76034356EB}"/>
              </a:ext>
            </a:extLst>
          </p:cNvPr>
          <p:cNvSpPr txBox="1"/>
          <p:nvPr/>
        </p:nvSpPr>
        <p:spPr>
          <a:xfrm>
            <a:off x="742950" y="6343651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https://www.youtube.com/watch?v=5K8Ddh3MHQg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6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B69C1F9-9D33-4404-B9B9-B4FD6558D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5F77BE-16FB-4451-AFBF-2EEA50D0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Religion, Autocracy, Ethnicity, Tribalism, Poverty</a:t>
            </a:r>
          </a:p>
        </p:txBody>
      </p:sp>
    </p:spTree>
    <p:extLst>
      <p:ext uri="{BB962C8B-B14F-4D97-AF65-F5344CB8AC3E}">
        <p14:creationId xmlns:p14="http://schemas.microsoft.com/office/powerpoint/2010/main" val="390554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7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 descr="A close up of a sign&#10;&#10;Description generated with high confidence">
            <a:extLst>
              <a:ext uri="{FF2B5EF4-FFF2-40B4-BE49-F238E27FC236}">
                <a16:creationId xmlns:a16="http://schemas.microsoft.com/office/drawing/2014/main" id="{8E67FAA1-3FDD-4D17-9822-F75360C99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1" r="1" b="745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1E5CE-BE34-48B0-8ED5-C092114201E2}"/>
              </a:ext>
            </a:extLst>
          </p:cNvPr>
          <p:cNvSpPr txBox="1"/>
          <p:nvPr/>
        </p:nvSpPr>
        <p:spPr>
          <a:xfrm flipH="1">
            <a:off x="522731" y="6423660"/>
            <a:ext cx="872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3"/>
              </a:rPr>
              <a:t>https://www.youtube.com/watch?v=XjgfnS7qKCI&amp;t=9s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2182F956-924B-4D80-A1C3-5CE8E987B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44" r="1" b="793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0E09A-B564-4175-A76D-CB6A9EB35245}"/>
              </a:ext>
            </a:extLst>
          </p:cNvPr>
          <p:cNvSpPr txBox="1"/>
          <p:nvPr/>
        </p:nvSpPr>
        <p:spPr>
          <a:xfrm>
            <a:off x="731520" y="6435090"/>
            <a:ext cx="778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4"/>
              </a:rPr>
              <a:t>https://www.youtube.com/watch?v=5KLvjs7Yrtw&amp;t=48s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4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sign on the side of a building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04528D33-3A52-44E5-A036-05F13842D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836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6A799-8AEB-43CA-8D15-A9E90A1F5B16}"/>
              </a:ext>
            </a:extLst>
          </p:cNvPr>
          <p:cNvSpPr txBox="1"/>
          <p:nvPr/>
        </p:nvSpPr>
        <p:spPr>
          <a:xfrm flipH="1">
            <a:off x="1314449" y="6435090"/>
            <a:ext cx="960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4"/>
              </a:rPr>
              <a:t>https://www.youtube.com/watch?v=XUvkhRnzfSA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7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 descr="A close up of a sign&#10;&#10;Description generated with high confidence">
            <a:extLst>
              <a:ext uri="{FF2B5EF4-FFF2-40B4-BE49-F238E27FC236}">
                <a16:creationId xmlns:a16="http://schemas.microsoft.com/office/drawing/2014/main" id="{A28D87F1-93D8-4C26-8FC5-DAADABD31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D00F3-881C-4F85-A02E-D81D5F23CCF1}"/>
              </a:ext>
            </a:extLst>
          </p:cNvPr>
          <p:cNvSpPr txBox="1"/>
          <p:nvPr/>
        </p:nvSpPr>
        <p:spPr>
          <a:xfrm flipH="1">
            <a:off x="1805939" y="6435090"/>
            <a:ext cx="1024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3"/>
              </a:rPr>
              <a:t>https://www.youtube.com/watch?v=SyWJfqpx370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group of people in a room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59C86999-A36D-4598-9AFA-1273CC2E6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795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D94C0457-5243-44D1-8172-39D61B260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89CA80-7950-49BE-8F98-D96F8012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Canada, Lebanon, Jordan, Turkey, USA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C520A-A02E-4C1C-AC43-B82652208F97}"/>
              </a:ext>
            </a:extLst>
          </p:cNvPr>
          <p:cNvSpPr txBox="1"/>
          <p:nvPr/>
        </p:nvSpPr>
        <p:spPr>
          <a:xfrm>
            <a:off x="1005840" y="6183630"/>
            <a:ext cx="71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4"/>
              </a:rPr>
              <a:t>https://www.youtube.com/watch?v=KVV6_1Sef9M&amp;t=5s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rge body of water with a city in the background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73EB4178-49A8-4BD0-AF5D-27FC69087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7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8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3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26A81FA6-E63B-4144-A731-203F0ED66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51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A512EA1-D030-4EB0-8E86-2D33707F5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813" y="643466"/>
            <a:ext cx="108703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80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900A7D7D-6FA8-493F-89E3-BDFFD59C8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62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8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1F69901-EA9E-4C82-B1DF-E2328F0CE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438" y="643466"/>
            <a:ext cx="973112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9A73F3A-E823-4D3F-912C-7993F26DD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53CDF7-1A51-4A0E-8025-CAC96B548D82}"/>
              </a:ext>
            </a:extLst>
          </p:cNvPr>
          <p:cNvSpPr txBox="1"/>
          <p:nvPr/>
        </p:nvSpPr>
        <p:spPr>
          <a:xfrm>
            <a:off x="182880" y="6126480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3"/>
              </a:rPr>
              <a:t>https://www.youtube.com/watch?v=HGxWuwBKy6E&amp;t=8s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5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map&#10;&#10;Description generated with high confidence">
            <a:hlinkClick r:id="rId2" action="ppaction://hlinkfile"/>
            <a:extLst>
              <a:ext uri="{FF2B5EF4-FFF2-40B4-BE49-F238E27FC236}">
                <a16:creationId xmlns:a16="http://schemas.microsoft.com/office/drawing/2014/main" id="{8A968442-9EF1-45DF-8413-1D2BD99CD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r="1" b="1750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43A38-67C0-4F3A-8EBA-CB3A16138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385777"/>
            <a:ext cx="5039881" cy="2828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807632-0741-49A8-B2D3-90708EFC7ED8}"/>
              </a:ext>
            </a:extLst>
          </p:cNvPr>
          <p:cNvSpPr txBox="1"/>
          <p:nvPr/>
        </p:nvSpPr>
        <p:spPr>
          <a:xfrm flipH="1">
            <a:off x="1303019" y="6400800"/>
            <a:ext cx="931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5"/>
              </a:rPr>
              <a:t>https://www.youtube.com/watch?v=2Td-7bl9jp8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7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close up of a tower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A88F0FE6-079D-4411-913E-13D01C6BB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773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D64F7-7746-439B-BCF6-2DD0273D7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54" y="1965665"/>
            <a:ext cx="6828843" cy="353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864F70-F83C-4E67-B6F2-ADD8EF235024}"/>
              </a:ext>
            </a:extLst>
          </p:cNvPr>
          <p:cNvSpPr txBox="1"/>
          <p:nvPr/>
        </p:nvSpPr>
        <p:spPr>
          <a:xfrm flipH="1">
            <a:off x="788669" y="6355080"/>
            <a:ext cx="738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2"/>
              </a:rPr>
              <a:t>https://www.youtube.com/watch?v=bl3gd0IwNKA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7894BAAB-2D14-4FC2-8F40-DC5820A40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08CEFD-7271-4F92-BCD8-2BFAE2E48975}"/>
              </a:ext>
            </a:extLst>
          </p:cNvPr>
          <p:cNvSpPr txBox="1"/>
          <p:nvPr/>
        </p:nvSpPr>
        <p:spPr>
          <a:xfrm>
            <a:off x="994410" y="5943590"/>
            <a:ext cx="820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4"/>
              </a:rPr>
              <a:t>https://www.youtube.com/watch?v=WKfVxoPO_Qc&amp;t=18s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4598FCE6-7142-425B-B32F-11617049F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prstClr val="white"/>
            </a:duotone>
          </a:blip>
          <a:srcRect l="404" r="9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482CD7-D94A-4B22-87A8-16B83B01E83B}"/>
              </a:ext>
            </a:extLst>
          </p:cNvPr>
          <p:cNvSpPr txBox="1"/>
          <p:nvPr/>
        </p:nvSpPr>
        <p:spPr>
          <a:xfrm>
            <a:off x="777240" y="6446520"/>
            <a:ext cx="830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2"/>
              </a:rPr>
              <a:t>https://www.youtube.com/watch?v=nLRgdFP-s30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 descr="A group of people standing in front of a crowd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1320D1F6-DD0B-4EE8-ACE2-6DB0E635A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17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23E341-108E-4208-BE16-D1DE5495F1FB}"/>
              </a:ext>
            </a:extLst>
          </p:cNvPr>
          <p:cNvSpPr txBox="1"/>
          <p:nvPr/>
        </p:nvSpPr>
        <p:spPr>
          <a:xfrm flipH="1">
            <a:off x="948689" y="6389370"/>
            <a:ext cx="932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4"/>
              </a:rPr>
              <a:t>https://www.youtube.com/watch?v=AQPlREDW-Ro&amp;t=5s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215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Rockwell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Cup 2020 Qatar Blockade </vt:lpstr>
      <vt:lpstr>Religion, Autocracy, Ethnicity, Tribalism, Poverty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Canada, Lebanon, Jordan, Turkey, USA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Amnon Zohar</dc:creator>
  <cp:lastModifiedBy>amnon zohar</cp:lastModifiedBy>
  <cp:revision>59</cp:revision>
  <dcterms:created xsi:type="dcterms:W3CDTF">2017-12-14T21:00:06Z</dcterms:created>
  <dcterms:modified xsi:type="dcterms:W3CDTF">2018-02-07T00:52:25Z</dcterms:modified>
</cp:coreProperties>
</file>