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97" r:id="rId4"/>
    <p:sldId id="298" r:id="rId5"/>
    <p:sldId id="300" r:id="rId6"/>
    <p:sldId id="301" r:id="rId7"/>
    <p:sldId id="302" r:id="rId8"/>
    <p:sldId id="303" r:id="rId9"/>
    <p:sldId id="315" r:id="rId10"/>
    <p:sldId id="304" r:id="rId11"/>
    <p:sldId id="307" r:id="rId12"/>
    <p:sldId id="306" r:id="rId13"/>
    <p:sldId id="308" r:id="rId14"/>
    <p:sldId id="309" r:id="rId15"/>
    <p:sldId id="310" r:id="rId16"/>
    <p:sldId id="311" r:id="rId17"/>
    <p:sldId id="305" r:id="rId18"/>
    <p:sldId id="314" r:id="rId19"/>
    <p:sldId id="312" r:id="rId20"/>
    <p:sldId id="31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746D-3F72-47EB-9DDC-CBE13BF0D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3F599-084C-4291-9547-0B67AB9A1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AD424-EFDF-4212-91C2-FDCF7B63A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488CC-78E6-4AF2-9D5F-61BCADC4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28E52-0155-48D1-AB0F-C2E9EFC2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5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9BC8-945E-4F87-B4E7-A895BDDB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86296-11ED-493B-BF3C-56E46AC39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EF203-91C0-447D-9ACA-1C5250E7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1F7CB-71E2-4E98-A21F-869EFF95C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C432-3BFD-4B28-A99F-4A73E26C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5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EB077C-DCD4-444E-BF82-B9E6D1764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C0CAD-6995-4451-8B0A-56C617290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57EE4-8F30-4AA8-ADDF-06DECC9F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667D2-679F-4454-B204-28832792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DC0BD-1248-46AD-A87D-F8E409BF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5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8ED64-A63D-4EBE-BE14-28A9C5B0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717A8-41A1-41D6-996A-2D6E191E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D801F-9B4A-41E4-B54E-BC045FCB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35AA3-8534-4AC5-B198-ABEB6718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D0790-7565-440A-AE11-2E60570C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7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94B8A-A51A-40F0-8B59-3F8FCCE4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B368C-D347-44F9-8ED2-FC0B49680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5021E-934E-4AA0-8F04-A8322E40B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9173E-2782-4231-934D-50A2C55B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96E8-43B0-480C-9216-BE954B8D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8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E506D-9A4E-4FB5-A467-B000CFB9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F89B5-88C6-4CB5-85F0-38D8604E2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45900-1589-489D-BF1E-023F680D9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8CF8F-64C2-4336-9338-E40CFE5EB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C5DE5-1E02-44E0-9010-D2E0C152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39DD8-5E49-481C-9CF6-437A305B6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C1A3-5C66-4BC8-9269-25E98A5CE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0CB4F-3E12-435F-B5CE-A792273EB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027E2-BBC6-4A01-B72E-95395D667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D3135-FC50-4DDB-A58E-F75F86B0E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0208E-7D1E-4508-8E35-11DACF4DF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218C43-38A8-445D-9655-DA597524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9D4309-3980-4AFB-B838-6991B9B5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00E8DC-C3B4-43F6-8EE2-61471EF8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2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E7456-38F7-4E16-8EB8-91A6835B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3C589-226C-4DA4-B87F-D2FD3DD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8BF20-83AD-4DFC-8503-D5FB45EB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FD87E-C8FF-4650-A1EE-83F7E820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67BE3-2C03-4CAE-9F64-465EEB7C1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24F2FD-B326-4F52-B01A-0B3B225F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6C9CD-A849-4EFB-BDA1-CBA12411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6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E5395-FEA9-4401-B972-3E825F94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D2BE0-E52E-4CD6-BCD0-7DB619952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2C26C-2D23-4FBB-BBBB-9852FB955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9EF19-F97C-4701-956D-238176C2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FF72-A5F5-4789-85AA-796C51DC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BE5D-D0F3-4C80-AEA3-D8BEE3B0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2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3C8C6-90FB-432D-9FA3-FC0C497B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F504CC-BE3A-4ECB-9778-2D989C53E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64A19-5D87-4D7A-A8A9-821B8E175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C5C0F-B28B-4A9C-AB85-5B04B03C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5A478-A76D-4C12-8A39-58187F5F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1A3FD-BB0C-4BE5-8D3F-372E5150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3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C85ADC-4C2A-47A5-8B49-25BA2FDD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29CC9-3461-4E6B-AF2B-89027116D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B7D40-32FA-414C-919C-CD506AA48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29094-14A8-436E-B834-E92EC4D0A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19838-A721-4650-8A32-66B891C80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2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TPChxUJcnc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8rwsuXHA7R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MnrJzXM7a6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D1R-jKKp3N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aEr6K1bwIV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boCM-3W6-S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f60dheI4AR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-oIL9cLHDc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A5ughsPP2S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6TeZtII7ma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iography.com/people/marie-curie-926353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aowghaUvP6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7GJRElIo2K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1HxOaEawBQ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F6ZGSnazra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outu.be/RLdiP8_8YI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AAA592-4DCD-479C-8791-AED62DCB5F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" b="208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39B9CE-BB41-4B64-AC11-524BD4044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" y="900112"/>
            <a:ext cx="10312400" cy="3572806"/>
          </a:xfrm>
        </p:spPr>
        <p:txBody>
          <a:bodyPr>
            <a:normAutofit/>
          </a:bodyPr>
          <a:lstStyle/>
          <a:p>
            <a:pPr algn="l"/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Leaders &amp; Heroes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E5936-54D5-4E36-BB5C-FADEFE028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who made a difference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B78A56-4141-4FA0-BB19-7BD20176AE5E}"/>
              </a:ext>
            </a:extLst>
          </p:cNvPr>
          <p:cNvSpPr txBox="1"/>
          <p:nvPr/>
        </p:nvSpPr>
        <p:spPr>
          <a:xfrm>
            <a:off x="1166191" y="5353878"/>
            <a:ext cx="687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#4 – Science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3635173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DCEAFFD8-85DF-475B-9065-5F859894D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3" r="9604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38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05B8EE0B-63BB-4F4E-B292-22112C227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7089" y="643467"/>
            <a:ext cx="7657822" cy="5571066"/>
          </a:xfrm>
          <a:prstGeom prst="rect">
            <a:avLst/>
          </a:prstGeom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EFA0A029-1C92-4FF7-B813-6EAA0BD32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62"/>
            <a:ext cx="929742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3,784,057 views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233D6FF7-0A12-4E9A-81B1-4B10C07B6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28K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2571326A-48FE-4DB6-A089-9D349D4FF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26804"/>
            <a:ext cx="11237976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(--ytd-video-primary-info-renderer-title-font-family, inherit)"/>
              </a:rPr>
              <a:t>Apple Steve Jobs The Crazy Ones - NEVER BEFORE AIRED 1997 - (Original Post)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3,784,057 views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F67F7FA5-8B93-430D-A702-EABCB2FC0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86435"/>
            <a:ext cx="1219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1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072AFEB2-5202-4B6E-9084-6A1037C79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778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667BBB-C428-4417-A9F2-2ED4BB022251}"/>
              </a:ext>
            </a:extLst>
          </p:cNvPr>
          <p:cNvSpPr txBox="1"/>
          <p:nvPr/>
        </p:nvSpPr>
        <p:spPr>
          <a:xfrm>
            <a:off x="107635" y="-85414"/>
            <a:ext cx="1167971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Steve Jobs introduces iPhone in 2007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6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21A85AF-3C27-4095-BA96-5B419172A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2005 Stanford University Commencement Address</a:t>
            </a:r>
          </a:p>
        </p:txBody>
      </p:sp>
      <p:pic>
        <p:nvPicPr>
          <p:cNvPr id="10" name="Content Placeholder 3">
            <a:hlinkClick r:id="rId2"/>
            <a:extLst>
              <a:ext uri="{FF2B5EF4-FFF2-40B4-BE49-F238E27FC236}">
                <a16:creationId xmlns:a16="http://schemas.microsoft.com/office/drawing/2014/main" id="{5BCB611A-CDB7-4524-95B5-FD5C046B0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13" r="22828" b="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8267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5C9DE11C-B4BA-44A9-9BA6-FE375A7F6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206" r="13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8DD4F1-2D2E-4C0F-BD14-C347A85F3D26}"/>
              </a:ext>
            </a:extLst>
          </p:cNvPr>
          <p:cNvSpPr txBox="1"/>
          <p:nvPr/>
        </p:nvSpPr>
        <p:spPr>
          <a:xfrm>
            <a:off x="928468" y="-134554"/>
            <a:ext cx="9298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Steve Jobs – The Movie</a:t>
            </a:r>
          </a:p>
        </p:txBody>
      </p:sp>
    </p:spTree>
    <p:extLst>
      <p:ext uri="{BB962C8B-B14F-4D97-AF65-F5344CB8AC3E}">
        <p14:creationId xmlns:p14="http://schemas.microsoft.com/office/powerpoint/2010/main" val="3668976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CEF8094F-201C-465F-8258-89D448E3D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0" r="774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62066E-215D-4467-8CF0-DD760D6F200A}"/>
              </a:ext>
            </a:extLst>
          </p:cNvPr>
          <p:cNvSpPr txBox="1"/>
          <p:nvPr/>
        </p:nvSpPr>
        <p:spPr>
          <a:xfrm>
            <a:off x="436098" y="633046"/>
            <a:ext cx="45579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Interviews</a:t>
            </a:r>
          </a:p>
        </p:txBody>
      </p:sp>
    </p:spTree>
    <p:extLst>
      <p:ext uri="{BB962C8B-B14F-4D97-AF65-F5344CB8AC3E}">
        <p14:creationId xmlns:p14="http://schemas.microsoft.com/office/powerpoint/2010/main" val="3620037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4E85A331-A948-47EF-BBA6-125ACD539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090" r="8465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159922-B69B-4333-986E-55B9B876FC52}"/>
              </a:ext>
            </a:extLst>
          </p:cNvPr>
          <p:cNvSpPr txBox="1"/>
          <p:nvPr/>
        </p:nvSpPr>
        <p:spPr>
          <a:xfrm>
            <a:off x="1758462" y="5411985"/>
            <a:ext cx="6991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How Apple Works!</a:t>
            </a:r>
          </a:p>
        </p:txBody>
      </p:sp>
    </p:spTree>
    <p:extLst>
      <p:ext uri="{BB962C8B-B14F-4D97-AF65-F5344CB8AC3E}">
        <p14:creationId xmlns:p14="http://schemas.microsoft.com/office/powerpoint/2010/main" val="2343443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68B0-F5DA-4657-90EC-F6631765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Outspoken? Rude? Nasty? Genius?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4DA7C8-2A08-4650-BDD9-F7031D617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8" y="2968576"/>
            <a:ext cx="5119687" cy="2675036"/>
          </a:xfr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8D1A931D-63FB-43DE-88BF-F0DD92E24E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56" r="26805" b="-1"/>
          <a:stretch/>
        </p:blipFill>
        <p:spPr>
          <a:xfrm>
            <a:off x="5878850" y="-18287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9802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180613AC-DDFB-4D33-ADD1-F2B7EA6DB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1B1BA-2E48-4616-9CA8-980EE4027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Things you didn’t know about Steve Jobs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AA79B0B-BDDF-4954-A89A-5F5730D9CC72}"/>
              </a:ext>
            </a:extLst>
          </p:cNvPr>
          <p:cNvSpPr txBox="1"/>
          <p:nvPr/>
        </p:nvSpPr>
        <p:spPr>
          <a:xfrm>
            <a:off x="4837043" y="550629"/>
            <a:ext cx="528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https://www.youtube.com/watch?v=A5ughsPP2S4</a:t>
            </a:r>
          </a:p>
        </p:txBody>
      </p:sp>
    </p:spTree>
    <p:extLst>
      <p:ext uri="{BB962C8B-B14F-4D97-AF65-F5344CB8AC3E}">
        <p14:creationId xmlns:p14="http://schemas.microsoft.com/office/powerpoint/2010/main" val="894178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8E110E64-C704-4358-8B7F-4E951C81E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7198" y="643467"/>
            <a:ext cx="1081760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5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E5BBF1-DE87-4682-B4A3-99BAA17BF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" b="125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63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F54636-C0DD-4093-B667-9EFC31452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r="2" b="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D8756C-BCD4-4B1C-B5AE-054E521F9A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r="1713" b="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0228BA-898E-4E9E-A105-27FB20071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51" y="643467"/>
            <a:ext cx="1743067" cy="1931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796827-9A0A-40DF-900B-01C70AA7B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51" y="3493180"/>
            <a:ext cx="785813" cy="7897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6EFAA2-AF86-4FD1-98E8-297FA0C4A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72" y="5424741"/>
            <a:ext cx="785813" cy="789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9CF8DB-0422-4A8F-8D06-1B3B20F3DC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13" y="5424741"/>
            <a:ext cx="785813" cy="78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3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F54636-C0DD-4093-B667-9EFC31452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r="2" b="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D8756C-BCD4-4B1C-B5AE-054E521F9A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r="1713" b="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0228BA-898E-4E9E-A105-27FB20071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51" y="643467"/>
            <a:ext cx="1743067" cy="1931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796827-9A0A-40DF-900B-01C70AA7B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12" y="3429000"/>
            <a:ext cx="785813" cy="7897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6EFAA2-AF86-4FD1-98E8-297FA0C4A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72" y="5424741"/>
            <a:ext cx="785813" cy="78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4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B1F3BC20-B6DD-4D6F-852B-A84015D22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1166198"/>
            <a:ext cx="10905066" cy="45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6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C542895F-AA28-4C3A-81B7-8E5E3F479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771" b="16"/>
          <a:stretch/>
        </p:blipFill>
        <p:spPr>
          <a:xfrm>
            <a:off x="20" y="-18287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1C6661-7F75-410E-9D9C-B08CD64FBA17}"/>
              </a:ext>
            </a:extLst>
          </p:cNvPr>
          <p:cNvSpPr txBox="1"/>
          <p:nvPr/>
        </p:nvSpPr>
        <p:spPr>
          <a:xfrm rot="20196687">
            <a:off x="337625" y="1626704"/>
            <a:ext cx="11127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CURIE</a:t>
            </a:r>
          </a:p>
        </p:txBody>
      </p:sp>
    </p:spTree>
    <p:extLst>
      <p:ext uri="{BB962C8B-B14F-4D97-AF65-F5344CB8AC3E}">
        <p14:creationId xmlns:p14="http://schemas.microsoft.com/office/powerpoint/2010/main" val="82305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DDD18F4B-12B3-49A2-9FDD-0895F733F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629" r="64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2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31607-2472-48E8-AB09-E54D59E70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Curie on Science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125FDD-B880-4262-92E3-2CE35CEBA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24" y="2283632"/>
            <a:ext cx="4454719" cy="3040045"/>
          </a:xfr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2FF22BFC-3978-46F0-9E4D-D68F3E1539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8" r="2899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1080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522C898D-6D74-49CE-9E80-1CA443376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3" b="186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6C24E-5B45-4A53-BA66-A0CDE720C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Curie Collaboration – Changed Our Lives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830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DB880A8F-4613-49E2-82EA-49A858C76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8" y="643467"/>
            <a:ext cx="1081760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92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99</Words>
  <Application>Microsoft Office PowerPoint</Application>
  <PresentationFormat>Widescreen</PresentationFormat>
  <Paragraphs>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var(--ytd-video-primary-info-renderer-title-font-family, inherit)</vt:lpstr>
      <vt:lpstr>Office Theme</vt:lpstr>
      <vt:lpstr>Leaders &amp; Heroes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Curie on Science</vt:lpstr>
      <vt:lpstr>The Curie Collaboration – Changed Our Lives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Outspoken? Rude? Nasty? Genius?</vt:lpstr>
      <vt:lpstr>10 Things you didn’t know about Steve Jobs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 &amp; Heroes</dc:title>
  <dc:creator>Amnon Zohar</dc:creator>
  <cp:lastModifiedBy>Amnon Zohar</cp:lastModifiedBy>
  <cp:revision>3</cp:revision>
  <dcterms:created xsi:type="dcterms:W3CDTF">2018-10-22T16:08:29Z</dcterms:created>
  <dcterms:modified xsi:type="dcterms:W3CDTF">2018-12-07T18:06:11Z</dcterms:modified>
</cp:coreProperties>
</file>