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0" r:id="rId2"/>
    <p:sldId id="282" r:id="rId3"/>
    <p:sldId id="295" r:id="rId4"/>
    <p:sldId id="296" r:id="rId5"/>
    <p:sldId id="297" r:id="rId6"/>
    <p:sldId id="298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6A194-8CA2-4BC1-B039-87EBBCB9E659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C786-7284-499C-A4E6-82712289E0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38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614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92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03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10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5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1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04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55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773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41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90C4-B2A1-404F-A741-9C4797F743A8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05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90C4-B2A1-404F-A741-9C4797F743A8}" type="datetimeFigureOut">
              <a:rPr lang="en-CA" smtClean="0"/>
              <a:t>2017-11-12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200A-76E0-4C72-B560-7B6F28E42B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q_TEjgWQaIk&amp;t=47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1RvY46BwNY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../AfricaandSexism/The%20Beautiful%20Game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20" y="0"/>
            <a:ext cx="9218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9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>
            <a:normAutofit/>
          </a:bodyPr>
          <a:lstStyle/>
          <a:p>
            <a:r>
              <a:rPr lang="en-CA" sz="2000" b="1" dirty="0">
                <a:solidFill>
                  <a:schemeClr val="accent1">
                    <a:lumMod val="50000"/>
                  </a:schemeClr>
                </a:solidFill>
              </a:rPr>
              <a:t>Lecture #7 – Heroes and Villains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Soccer as a force for good in Africa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CA" sz="2000" b="1" dirty="0"/>
              <a:t>Africa United behind the Beautiful Game</a:t>
            </a:r>
          </a:p>
          <a:p>
            <a:pPr marL="457200" indent="-457200" algn="l">
              <a:buFont typeface="+mj-lt"/>
              <a:buAutoNum type="arabicPeriod"/>
            </a:pPr>
            <a:endParaRPr lang="en-CA" sz="2000" b="1" dirty="0"/>
          </a:p>
          <a:p>
            <a:pPr marL="457200" indent="-457200" algn="l">
              <a:buFont typeface="+mj-lt"/>
              <a:buAutoNum type="arabicPeriod"/>
            </a:pPr>
            <a:endParaRPr lang="en-CA" sz="2000" b="1" dirty="0"/>
          </a:p>
          <a:p>
            <a:pPr algn="l"/>
            <a:endParaRPr lang="en-CA" sz="2000" b="1" dirty="0"/>
          </a:p>
          <a:p>
            <a:pPr marL="457200" indent="-457200" algn="l">
              <a:buFont typeface="+mj-lt"/>
              <a:buAutoNum type="arabicPeriod"/>
            </a:pPr>
            <a:endParaRPr lang="en-CA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0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44C84-74A4-4232-AE2F-EFC47356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7D8A2-3002-4755-920D-1277D5D75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3" y="1295400"/>
            <a:ext cx="2753266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53F60-0876-42EA-B99C-1AEB03464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03" y="1210258"/>
            <a:ext cx="3091938" cy="3073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82DF94-7B9C-4EFD-8E0C-20BC553CF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29002"/>
            <a:ext cx="9144000" cy="1427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D3B237-D150-439E-979B-7D06915C1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84192"/>
            <a:ext cx="3275491" cy="243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1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D25CEB-0D26-4BE6-8FE3-6926E9D0E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73" y="0"/>
            <a:ext cx="5409027" cy="3606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8CE641-15DD-4BBE-BD6B-96FE3C34A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06018"/>
            <a:ext cx="4882856" cy="3251982"/>
          </a:xfrm>
          <a:prstGeom prst="rect">
            <a:avLst/>
          </a:prstGeom>
        </p:spPr>
      </p:pic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BAA64AA6-D8C1-48AE-8E00-BD5207F98F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7" y="499403"/>
            <a:ext cx="2438400" cy="2607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210E8E-8F6D-406D-9D58-60C96B8EC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86200"/>
            <a:ext cx="2512278" cy="27076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5EAE4F-8292-4262-9AF9-69E928E60019}"/>
              </a:ext>
            </a:extLst>
          </p:cNvPr>
          <p:cNvSpPr txBox="1"/>
          <p:nvPr/>
        </p:nvSpPr>
        <p:spPr>
          <a:xfrm>
            <a:off x="381000" y="2895600"/>
            <a:ext cx="31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Soccer History in Africa</a:t>
            </a:r>
          </a:p>
        </p:txBody>
      </p:sp>
    </p:spTree>
    <p:extLst>
      <p:ext uri="{BB962C8B-B14F-4D97-AF65-F5344CB8AC3E}">
        <p14:creationId xmlns:p14="http://schemas.microsoft.com/office/powerpoint/2010/main" val="242278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4048E44F-7685-4363-998A-225975FC2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6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0732D53C-2DA5-409B-9C95-4A529932B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6781800" cy="5924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8EEBAC-19C2-4699-A495-1FF814FB6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743575"/>
            <a:ext cx="58007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5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2">
                    <a:lumMod val="50000"/>
                  </a:schemeClr>
                </a:solidFill>
              </a:rPr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Football and Popular Culture</a:t>
            </a:r>
          </a:p>
          <a:p>
            <a:r>
              <a:rPr lang="en-US" dirty="0"/>
              <a:t>The Joy of Football</a:t>
            </a:r>
          </a:p>
          <a:p>
            <a:r>
              <a:rPr lang="en-US" dirty="0"/>
              <a:t>Life is a Ball – John Doyle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3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45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Last Week Today</vt:lpstr>
      <vt:lpstr>PowerPoint Presentation</vt:lpstr>
      <vt:lpstr>PowerPoint Presentation</vt:lpstr>
      <vt:lpstr>PowerPoint Presentation</vt:lpstr>
      <vt:lpstr>Next Week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and Politics</dc:title>
  <dc:creator>Ammon</dc:creator>
  <cp:lastModifiedBy>Amnon Zohar</cp:lastModifiedBy>
  <cp:revision>70</cp:revision>
  <dcterms:created xsi:type="dcterms:W3CDTF">2017-09-25T21:04:29Z</dcterms:created>
  <dcterms:modified xsi:type="dcterms:W3CDTF">2017-11-12T15:43:33Z</dcterms:modified>
</cp:coreProperties>
</file>