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049D-6E73-E51A-157E-1029098F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58AF2-CBE8-1227-F89D-B16A4E5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FD1B6-5811-53DB-45FE-A7E4BD23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5E16-D5E2-779C-7895-8059A328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F55E6-19A5-77AE-E581-45579490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92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941C-EF53-2CDA-714E-4DBEE5EE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64279-A310-3359-6B9F-06F2EB72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D2A5-09BE-007B-F850-B503ADB9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48D80-4BD1-BEF7-3842-32A34DEC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AA86-DB4D-FCB6-4D9C-6DCDCB45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70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2FC69-4C45-10F2-E20C-CA615491E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986E9-0130-9EAE-E82D-E14F5D356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43D1-1075-20B7-9382-3D01E516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0F9E-1998-6AF3-F309-E31D5842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3D6B1-1DD6-FEB6-FCB6-9B8045D0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21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6528-4A5B-85DF-54AF-0F94152A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88972-8BA5-D60F-E8F8-6F954009E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8AEF-32E6-D1DC-4C6D-2C73962A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DA69D-79A4-BB64-264E-0D35768C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A2DD-B968-54C7-38D9-3DC2712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66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6742-B838-0A41-341D-D01A9D96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B4C3-3746-465F-EA3E-35B0B4697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45CE9-3D1E-8160-4CC9-8BB6D501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374C-2168-399C-4FED-AA2BF8E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89B11-026A-6B82-8048-870EA6A6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0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B161-6A3B-1CFD-F7F7-439B0448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C1852-A556-A9A3-C7BD-CE2E42A68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1ED09-BB64-54E0-D3F4-4F1CD5236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4782A-F561-7942-AEDA-082A9306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BA2FD-FB75-DE09-5A51-718BC905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1FC7B-F5EC-4576-E8B5-485C0298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08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ED7F-AE2B-1DD2-7D1C-2C65C3A9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F7B42-01C4-250E-1591-CD7C1651C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11F7E-074B-F0A7-67A8-CC3D085BF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B450F-D53E-51B4-ED4F-20B409592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8171F-CA82-47BE-BF48-1911FCFA1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3CCD0-8D37-B289-571B-CA83D5F1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54DBF-37C6-227C-B986-78489F3C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D81F0-587B-DE9C-F3D5-03681BC6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1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3F28-7B1A-D506-C57C-EC5E2480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442A2-8DF4-4DB3-F10D-598A9A23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7CAB3-0330-F12B-07FE-C488C7A1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2731E-DCFA-E5D9-40EC-B92BA31F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46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F4E39-FEE0-EF05-517E-5DA91D76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8B728E-4EE6-5B5B-04F3-876A277E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D3708-9C89-D99D-F604-448F940F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36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95B3-8F20-207C-BE38-68A3FBAA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21DA-9C4C-6C75-740F-2B10E31D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F7FA3-9BE4-D806-99B8-EB3EE1FB5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3A5B-2FE0-E6FF-C3BB-57EFE486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C8CE5-8273-1773-78C5-BC39E7CB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2FBBB-D693-58B6-C672-BE797A98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97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6360-6E72-C89B-4700-D11F1829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F871A-7728-88DC-907E-A7A02CB48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7C216-0263-9DEA-C63F-D3426E474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9996F-2459-FF08-4F87-3C6BB710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5E6C0-F7E6-46E6-FFDA-EEC630C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8672-D417-F621-DE59-BB35B911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68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54DEE-9D00-5D55-C715-811C852F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978C9-CE84-A8EC-CD15-A7A48720F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B04D5-C233-C834-A6F8-30D01A5A3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81693D-8804-4D51-BAC3-F09D2C3CA327}" type="datetimeFigureOut">
              <a:rPr lang="en-CA" smtClean="0"/>
              <a:t>2025-10-08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C3822-3532-BC42-F760-D7C669EB0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E0D1B-2C0E-5D43-F45D-5008FCB23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8EAC3-0BE4-4720-B50D-AB16211113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4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A0D8-6A37-7724-981A-9436668C5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62C1E-DF77-BAF9-2F9A-4495CB908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A group of women dancing on a track&#10;&#10;AI-generated content may be incorrect.">
            <a:extLst>
              <a:ext uri="{FF2B5EF4-FFF2-40B4-BE49-F238E27FC236}">
                <a16:creationId xmlns:a16="http://schemas.microsoft.com/office/drawing/2014/main" id="{D62AD8B7-7729-8D0A-4C8E-EA516BB1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04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C3E4E-12A0-E869-E8C1-42150ABF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401247"/>
            <a:ext cx="5248219" cy="115440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HYROX-2025</a:t>
            </a:r>
            <a:endParaRPr lang="en-CA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" name="Content Placeholder 4" descr="A person working out in a gym&#10;&#10;AI-generated content may be incorrect.">
            <a:extLst>
              <a:ext uri="{FF2B5EF4-FFF2-40B4-BE49-F238E27FC236}">
                <a16:creationId xmlns:a16="http://schemas.microsoft.com/office/drawing/2014/main" id="{DD7ACD34-6EEB-4BB3-724C-9029B44E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3252"/>
          <a:stretch>
            <a:fillRect/>
          </a:stretch>
        </p:blipFill>
        <p:spPr>
          <a:xfrm>
            <a:off x="477541" y="269354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23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3516"/>
            <a:ext cx="805908" cy="805908"/>
            <a:chOff x="817371" y="4276255"/>
            <a:chExt cx="413564" cy="413564"/>
          </a:xfrm>
          <a:solidFill>
            <a:schemeClr val="accent2">
              <a:alpha val="30000"/>
            </a:schemeClr>
          </a:solidFill>
        </p:grpSpPr>
        <p:sp>
          <p:nvSpPr>
            <p:cNvPr id="27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1" name="Content Placeholder 10" descr="Two women in black sports uniforms&#10;&#10;AI-generated content may be incorrect.">
            <a:extLst>
              <a:ext uri="{FF2B5EF4-FFF2-40B4-BE49-F238E27FC236}">
                <a16:creationId xmlns:a16="http://schemas.microsoft.com/office/drawing/2014/main" id="{A317C19D-1BB1-E6EC-62EB-D02C329E4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07" y="1675969"/>
            <a:ext cx="6274048" cy="4178515"/>
          </a:xfrm>
        </p:spPr>
      </p:pic>
      <p:pic>
        <p:nvPicPr>
          <p:cNvPr id="7" name="Picture 6" descr="A person pulling a rope&#10;&#10;AI-generated content may be incorrect.">
            <a:extLst>
              <a:ext uri="{FF2B5EF4-FFF2-40B4-BE49-F238E27FC236}">
                <a16:creationId xmlns:a16="http://schemas.microsoft.com/office/drawing/2014/main" id="{9B865A98-C813-6F64-AF75-65125D64A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249"/>
          <a:stretch>
            <a:fillRect/>
          </a:stretch>
        </p:blipFill>
        <p:spPr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9" name="Picture 8" descr="A group of women lifting weights&#10;&#10;AI-generated content may be incorrect.">
            <a:extLst>
              <a:ext uri="{FF2B5EF4-FFF2-40B4-BE49-F238E27FC236}">
                <a16:creationId xmlns:a16="http://schemas.microsoft.com/office/drawing/2014/main" id="{8C4496F0-D08F-2069-DFFE-42E887028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7" r="2" b="20475"/>
          <a:stretch>
            <a:fillRect/>
          </a:stretch>
        </p:blipFill>
        <p:spPr>
          <a:xfrm>
            <a:off x="3820702" y="1675969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69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1F3C0-0C6E-06FF-8AD6-E1D7704F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401247"/>
            <a:ext cx="5248219" cy="115440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 Made It!</a:t>
            </a:r>
            <a:endParaRPr lang="en-CA" b="1" dirty="0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7" name="Content Placeholder 6" descr="A person in black running with a weight bag&#10;&#10;AI-generated content may be incorrect.">
            <a:extLst>
              <a:ext uri="{FF2B5EF4-FFF2-40B4-BE49-F238E27FC236}">
                <a16:creationId xmlns:a16="http://schemas.microsoft.com/office/drawing/2014/main" id="{40431BD8-570B-C9FF-4D08-21D96B29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3252"/>
          <a:stretch>
            <a:fillRect/>
          </a:stretch>
        </p:blipFill>
        <p:spPr>
          <a:xfrm>
            <a:off x="477541" y="269354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59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0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3516"/>
            <a:ext cx="805908" cy="805908"/>
            <a:chOff x="817371" y="4276255"/>
            <a:chExt cx="413564" cy="413564"/>
          </a:xfrm>
          <a:solidFill>
            <a:schemeClr val="accent2">
              <a:alpha val="30000"/>
            </a:schemeClr>
          </a:solidFill>
        </p:grpSpPr>
        <p:sp>
          <p:nvSpPr>
            <p:cNvPr id="63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4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228" name="Content Placeholder 227" descr="A group of women dancing on a track&#10;&#10;AI-generated content may be incorrect.">
            <a:extLst>
              <a:ext uri="{FF2B5EF4-FFF2-40B4-BE49-F238E27FC236}">
                <a16:creationId xmlns:a16="http://schemas.microsoft.com/office/drawing/2014/main" id="{C6DE058C-9FC5-037B-FEA9-3D28663EB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3" y="2257596"/>
            <a:ext cx="5218112" cy="3477871"/>
          </a:xfrm>
        </p:spPr>
      </p:pic>
      <p:pic>
        <p:nvPicPr>
          <p:cNvPr id="5" name="Content Placeholder 4" descr="A person lifting her arms&#10;&#10;AI-generated content may be incorrect.">
            <a:extLst>
              <a:ext uri="{FF2B5EF4-FFF2-40B4-BE49-F238E27FC236}">
                <a16:creationId xmlns:a16="http://schemas.microsoft.com/office/drawing/2014/main" id="{211E2032-F2E5-E9C3-A33A-51301496C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 r="1" b="31125"/>
          <a:stretch>
            <a:fillRect/>
          </a:stretch>
        </p:blipFill>
        <p:spPr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35" name="Content Placeholder 34" descr="A person in black clothes squatting with a person in black clothes&#10;&#10;AI-generated content may be incorrect.">
            <a:extLst>
              <a:ext uri="{FF2B5EF4-FFF2-40B4-BE49-F238E27FC236}">
                <a16:creationId xmlns:a16="http://schemas.microsoft.com/office/drawing/2014/main" id="{B114F57D-E742-235A-DC41-B8C93D9D6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252"/>
          <a:stretch>
            <a:fillRect/>
          </a:stretch>
        </p:blipFill>
        <p:spPr>
          <a:xfrm>
            <a:off x="3820702" y="1675969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6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4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wo women jumping on a stage&#10;&#10;AI-generated content may be incorrect.">
            <a:extLst>
              <a:ext uri="{FF2B5EF4-FFF2-40B4-BE49-F238E27FC236}">
                <a16:creationId xmlns:a16="http://schemas.microsoft.com/office/drawing/2014/main" id="{841AFA84-D3FE-93EE-0F1C-3E04358D5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7726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HYROX-2025</vt:lpstr>
      <vt:lpstr>You Made It!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Amnon Zohar</dc:creator>
  <cp:lastModifiedBy>Amnon Zohar</cp:lastModifiedBy>
  <cp:revision>1</cp:revision>
  <dcterms:created xsi:type="dcterms:W3CDTF">2025-10-08T14:52:04Z</dcterms:created>
  <dcterms:modified xsi:type="dcterms:W3CDTF">2025-10-08T15:04:59Z</dcterms:modified>
</cp:coreProperties>
</file>