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6BD5-D737-4E5C-86E1-67D05796C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2938A-92B2-4FC0-8038-2B26C44F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A32B7-2DAE-4BD3-B26E-DBFD8ED7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04DD1-5A53-425A-9681-A74C34CB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6A79-2E09-4C87-89D6-0F84ED75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0E2E-E605-4374-87F3-703D43A1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02C70-1892-43CD-A579-01F3FF170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E8452-B127-433F-9AA1-1C587DD5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A830-24E8-44AE-BC65-2FDF7863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DB4EA-E324-41C2-AA59-C044A459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C53EB-2161-4038-A914-BEAC965E4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B9CA2-8343-4EE4-A543-059404493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FA5C7-A6BC-45BD-9C93-A9843707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1F4E0-0D39-41BE-8F9C-9D400D24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F8671-BFFD-4576-AF80-A7148E8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4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29A9-2D88-4C63-9883-976F867F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2B39C-D2C2-4442-9319-8E6D4F24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4C28-CC67-40F4-A236-4498A917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170B3-F488-4AF3-85E9-B0676CD4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39CA-7B33-4F68-A850-0E21BB94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FD46-21BB-4F86-AC67-1FF64123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7C501-B5C8-40FF-BBA4-34832EED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34DB-9993-4F94-BFA0-316CFE7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EEE3-37B8-4243-9126-F2DB89D1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776A-B3D2-4671-8806-3147BC4A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7834-8165-4EC8-A460-0658641A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A586D-C936-4ACD-A6C0-5DB7BFB4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02E2A-386D-4EF1-8093-4C2BAD189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7B2A4-6D53-40A4-8C3C-EC5E7AC0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C3F21-EC0E-470F-BE21-6030F8B0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AB4CE-5CD8-423C-B9CA-AE70CA8E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789B-3F6C-4CAC-814D-99F4570B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D044-007B-4B83-A782-97A86616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CFF50-73DA-49DC-AA47-68FA7A623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31AB3-68A1-409D-9006-95BFDBCC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56552-7A1B-4C7B-B019-5297170BD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35DC7-1A11-4799-84BE-BC83010A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AEF7C-4053-4044-AC3D-A46D15E9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2E8B0-4F59-496E-B744-D47599C3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5A4B-6703-4295-80B5-E82F3BD8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4E389-DEE6-4DB0-AC90-15573EC0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F0A96-7F7A-445F-9D63-C05960C7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B0FBF-0EC5-49D6-A2A8-10762DA5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3D38E-0DC2-4F66-ADFD-DB67CFD7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7FD11-455F-4F48-A25D-B9483D43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1454D-1EBC-4739-81D2-EA3C43B6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40EE-6F26-4DFB-92AC-8EC023C3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EB098-BDE4-4E80-B587-3C180674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0713D-56EC-4A23-AB72-D8173D27A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829C0-E7B2-4FB1-BFE3-C0CAEBA0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ECFCF-322E-4B80-AC17-D0AD6476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5B2E0-FB8C-4A51-9C5E-0263DB62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6034-76D0-4128-8ACC-B171E0C5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6F2C3-95D1-4CED-B767-28ACC2C76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CCDEF-2833-430C-8D58-D8560B249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38923-579B-4948-9C59-9099AB7B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E7B5-199E-4C03-9BA9-C7C83505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E0DBC-7DC5-4D0E-B64E-C3B0A988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EC03D-61F2-4B48-B041-3EA1CA96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9E4D9-8371-4A08-ABC9-0208ECA69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B7039-E032-412C-97F7-0739937CB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DB3C-F668-4E86-BF16-31DF1C4BCE1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9B628-5015-4C6F-A0F4-2E8974562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5BC1D-8D67-48A4-8BF0-8B1BD657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59C9-C33F-4DE4-A695-7BD9E172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../EmbededVideos/Lecture1/How%20Powerful%20Is%20Egypt.mp4" TargetMode="External"/><Relationship Id="rId4" Type="http://schemas.openxmlformats.org/officeDocument/2006/relationships/hyperlink" Target="../EmbededVideos/Lecture1/Egypt....Explained!.m4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eandmail.com/news/world/the-graffiti-kids-who-sparked-the-syrian-war/article3312364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../EmbededVideos/Lecture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../EmbededVideos/Lecture1/How%20Powerful%20Is%20Jordan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../EmbededVideos/Lecture1/Why%20Lebanon%20Is%20Fractured%20By%20The%20Conflicts%20In%20The%20Middle%20East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EmbededVideos/Lecture1/Israeli%20elections%20explained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../EmbededVideos/Lecture1/Jerusalem%20status%20World%20condemns%20Trumps%20announcement%20-%20BBC%20News.mp4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../EmbededVideos/Lecture2/Syrias%20war%20Who%20is%20fighting%20and%20why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EmbededVideos/Lecture1/The%20origins%20of%20the%20Middle%20East%20mess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3D806C-8870-4E21-AA8C-634ABAD21F7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5D3AB-F2AF-424E-A5FA-C534ABFDFBCA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E826C-87DD-4E59-8D16-0CE4FA3401B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1DF88-300F-42A7-B147-9E303C68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5500" cy="68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D405-F8D2-40CC-8983-18A3FE9D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7B0BA-24D6-4785-A353-0C9460BD4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9C9B5-FCE0-45F3-88B7-985714F0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DC09-B284-47D9-B6F1-7B6FBE75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EFFA-7FB0-4BFB-BCAB-B7A0AF433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6BE70-3DD1-4AC4-9B7F-D95FA21D6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57"/>
            <a:ext cx="12192000" cy="68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FDA8-6A50-40E6-AA0B-9586B699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806D8B-96BF-4456-842D-B363D3F0D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286919"/>
            <a:ext cx="1428750" cy="14287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F53D5-2EA9-4B0D-B0A2-DFD2DFEB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8657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file"/>
            <a:extLst>
              <a:ext uri="{FF2B5EF4-FFF2-40B4-BE49-F238E27FC236}">
                <a16:creationId xmlns:a16="http://schemas.microsoft.com/office/drawing/2014/main" id="{A6C43EAD-B449-4F7C-BD0E-418CC538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5979502"/>
            <a:ext cx="737821" cy="737821"/>
          </a:xfrm>
          <a:prstGeom prst="rect">
            <a:avLst/>
          </a:prstGeom>
        </p:spPr>
      </p:pic>
      <p:pic>
        <p:nvPicPr>
          <p:cNvPr id="9" name="Picture 8">
            <a:hlinkClick r:id="rId5" action="ppaction://hlinkfile"/>
            <a:extLst>
              <a:ext uri="{FF2B5EF4-FFF2-40B4-BE49-F238E27FC236}">
                <a16:creationId xmlns:a16="http://schemas.microsoft.com/office/drawing/2014/main" id="{8651C040-8AF9-48C9-B6E3-DBF6774B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57" y="1536455"/>
            <a:ext cx="737821" cy="737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036F2-0C30-43C0-BE3E-55D6CA5FF5C5}"/>
              </a:ext>
            </a:extLst>
          </p:cNvPr>
          <p:cNvSpPr txBox="1"/>
          <p:nvPr/>
        </p:nvSpPr>
        <p:spPr>
          <a:xfrm>
            <a:off x="1113692" y="1078523"/>
            <a:ext cx="771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https://www.youtube.com/watch?v=Y5suNtLwbBw&amp;feature=youtu.be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9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2541-394C-4EF2-859C-9B31466B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B935CB-BDC0-4777-BCEA-7296B651B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286919"/>
            <a:ext cx="1428750" cy="1428750"/>
          </a:xfr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86B226C8-6629-4118-9828-487CC405A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2BBD-F111-4507-B690-8E6E00A3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B0E8-B852-41A5-B9EA-10DCDF8F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A6466B13-C6A0-4643-BDF5-01511F9C6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3"/>
            <a:ext cx="12106869" cy="680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28E5B-4750-4B29-ABF9-872A6F5AAD95}"/>
              </a:ext>
            </a:extLst>
          </p:cNvPr>
          <p:cNvSpPr txBox="1"/>
          <p:nvPr/>
        </p:nvSpPr>
        <p:spPr>
          <a:xfrm>
            <a:off x="838200" y="6271848"/>
            <a:ext cx="61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https://www.youtube.com/watch?v=JFpanWNgfQY</a:t>
            </a:r>
          </a:p>
        </p:txBody>
      </p:sp>
    </p:spTree>
    <p:extLst>
      <p:ext uri="{BB962C8B-B14F-4D97-AF65-F5344CB8AC3E}">
        <p14:creationId xmlns:p14="http://schemas.microsoft.com/office/powerpoint/2010/main" val="336077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F2A3-1485-4D6C-843B-48F4868F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A622-AB84-4480-940C-7B9B1A2B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11B53-DE98-407B-93E1-3ECB2A96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43"/>
            <a:ext cx="11964881" cy="66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3AFC-F8E3-4BE2-B45D-AE2AD142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157A-9EDE-4661-B400-2297A5B7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E14315B7-84A5-415D-8D11-042833276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440" y="23751"/>
            <a:ext cx="1233644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B61850-E424-434C-8061-6F6646E415CC}"/>
              </a:ext>
            </a:extLst>
          </p:cNvPr>
          <p:cNvSpPr txBox="1"/>
          <p:nvPr/>
        </p:nvSpPr>
        <p:spPr>
          <a:xfrm>
            <a:off x="609600" y="6492875"/>
            <a:ext cx="601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https://www.youtube.com/watch?v=JVnoOCplqyI</a:t>
            </a:r>
          </a:p>
        </p:txBody>
      </p:sp>
    </p:spTree>
    <p:extLst>
      <p:ext uri="{BB962C8B-B14F-4D97-AF65-F5344CB8AC3E}">
        <p14:creationId xmlns:p14="http://schemas.microsoft.com/office/powerpoint/2010/main" val="296956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4D9D-FA28-4885-B2A3-9442B6B1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B639-E267-421C-8036-0B83A3387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09451-BADC-4F80-9ABA-CD45577F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365125"/>
            <a:ext cx="11337391" cy="63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0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C04A-4C72-4C07-9548-35481A32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5797-3EE0-43AB-9D37-C418D0D40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EB764F7F-ADB3-498B-B02A-81865282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954" y="0"/>
            <a:ext cx="12192000" cy="6878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102635-2A07-44DF-A23C-5E52B772291A}"/>
              </a:ext>
            </a:extLst>
          </p:cNvPr>
          <p:cNvSpPr txBox="1"/>
          <p:nvPr/>
        </p:nvSpPr>
        <p:spPr>
          <a:xfrm>
            <a:off x="5146431" y="6447692"/>
            <a:ext cx="49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https://www.youtube.com/watch?v=i_w3v6t3rjY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7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DDAC-1DCE-4F38-83DF-EFCE406B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7841AB-159A-4626-B6C9-BBD78D7D5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286919"/>
            <a:ext cx="1428750" cy="1428750"/>
          </a:xfrm>
        </p:spPr>
      </p:pic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5175814F-2A5C-4AF3-B197-FD9200BB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05235" cy="6858000"/>
          </a:xfrm>
          <a:prstGeom prst="rect">
            <a:avLst/>
          </a:prstGeom>
        </p:spPr>
      </p:pic>
      <p:pic>
        <p:nvPicPr>
          <p:cNvPr id="8" name="Picture 7">
            <a:hlinkClick r:id="rId3" action="ppaction://hlinkfile"/>
            <a:extLst>
              <a:ext uri="{FF2B5EF4-FFF2-40B4-BE49-F238E27FC236}">
                <a16:creationId xmlns:a16="http://schemas.microsoft.com/office/drawing/2014/main" id="{D911029B-B04C-4E94-B53A-A129E411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86" y="45543"/>
            <a:ext cx="639164" cy="6391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file"/>
            <a:extLst>
              <a:ext uri="{FF2B5EF4-FFF2-40B4-BE49-F238E27FC236}">
                <a16:creationId xmlns:a16="http://schemas.microsoft.com/office/drawing/2014/main" id="{97B8F70B-897F-4889-B005-FD7269AC8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5" y="5391398"/>
            <a:ext cx="735156" cy="7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B6E5-31E5-411D-8907-BA15593F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50ED71-1480-424F-A762-10EF72C19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0" y="0"/>
            <a:ext cx="12197770" cy="68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410E-63B4-4507-8B15-2FF6CC61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F5F9-23F2-4F7B-975F-279BF1D7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47670246-140E-4F07-8784-C8E4627B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6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A2488-4D49-45DF-AF74-F10E5B6F847C}"/>
              </a:ext>
            </a:extLst>
          </p:cNvPr>
          <p:cNvSpPr txBox="1"/>
          <p:nvPr/>
        </p:nvSpPr>
        <p:spPr>
          <a:xfrm>
            <a:off x="656491" y="6435970"/>
            <a:ext cx="791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https://www.youtube.com/watch?v=lY6jaUZCLwo</a:t>
            </a:r>
          </a:p>
        </p:txBody>
      </p:sp>
    </p:spTree>
    <p:extLst>
      <p:ext uri="{BB962C8B-B14F-4D97-AF65-F5344CB8AC3E}">
        <p14:creationId xmlns:p14="http://schemas.microsoft.com/office/powerpoint/2010/main" val="188040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289F-090D-4E16-B5A3-EAA75E0E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CD35-B293-49D5-9C92-C752D8E2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DED4-4423-47CA-854E-B826BA28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6840"/>
            <a:ext cx="12192000" cy="70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21E5-D0E6-43F9-946F-B549E327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B2B5F-252C-423C-962D-B0E13830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43" y="1764845"/>
            <a:ext cx="8048030" cy="44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16B74A-643A-4561-B4B4-ABF5C29E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" y="1051034"/>
            <a:ext cx="5353626" cy="475593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29D2E-CEC2-463C-80EE-0BFF553D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025" y="187261"/>
            <a:ext cx="4809362" cy="2340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65535B-59A5-4F86-BDF6-BDE87689D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25" y="2771463"/>
            <a:ext cx="4977353" cy="38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D20B-E190-4B53-8EAB-45387719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12756-5198-4C34-84A4-68213740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72CB-6AAB-4187-B5E4-C62A4AF6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9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5FB2-E00C-4794-A01D-F21C3702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90BD-41C1-494A-84C2-13585C3E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2F1E7-F9C0-4467-A713-C4C4F596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093"/>
            <a:ext cx="12192000" cy="69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1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05ACE-C66E-4A19-B4F4-985A78BA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3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F02C-DFCB-4F8C-A85F-5A617D86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FB63F-E9F0-49B8-B4D0-5420DB244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7407" cy="69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D597-FBBD-4080-968C-0BCB77B9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F141-2D40-4BED-85E1-ABA7A0D5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0124B-3039-40C0-B63E-CC2B98AF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BB35-AABA-4B1C-90B4-D3966A81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60A6CB-160F-4E74-A5A6-BCECF432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305404"/>
            <a:ext cx="10979728" cy="6340878"/>
          </a:xfrm>
        </p:spPr>
      </p:pic>
    </p:spTree>
    <p:extLst>
      <p:ext uri="{BB962C8B-B14F-4D97-AF65-F5344CB8AC3E}">
        <p14:creationId xmlns:p14="http://schemas.microsoft.com/office/powerpoint/2010/main" val="357533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9646-CE72-448E-BAB3-75614E62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68F5A-83F0-48CD-9EF1-6BD76314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64" y="-59377"/>
            <a:ext cx="12490864" cy="6917377"/>
          </a:xfrm>
          <a:prstGeom prst="rect">
            <a:avLst/>
          </a:prstGeom>
        </p:spPr>
      </p:pic>
      <p:pic>
        <p:nvPicPr>
          <p:cNvPr id="6" name="Content Placeholder 6">
            <a:hlinkClick r:id="rId3" action="ppaction://hlinkfile"/>
            <a:extLst>
              <a:ext uri="{FF2B5EF4-FFF2-40B4-BE49-F238E27FC236}">
                <a16:creationId xmlns:a16="http://schemas.microsoft.com/office/drawing/2014/main" id="{F18F9314-0440-4EA9-AB36-80E7B5447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68" y="2360014"/>
            <a:ext cx="6390784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E2873-E173-4BFC-AE87-C80B4A140365}"/>
              </a:ext>
            </a:extLst>
          </p:cNvPr>
          <p:cNvSpPr txBox="1"/>
          <p:nvPr/>
        </p:nvSpPr>
        <p:spPr>
          <a:xfrm>
            <a:off x="7125195" y="6305797"/>
            <a:ext cx="506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https://www.youtube.com/watch?v=s9xfK92Zv68</a:t>
            </a:r>
          </a:p>
        </p:txBody>
      </p:sp>
    </p:spTree>
    <p:extLst>
      <p:ext uri="{BB962C8B-B14F-4D97-AF65-F5344CB8AC3E}">
        <p14:creationId xmlns:p14="http://schemas.microsoft.com/office/powerpoint/2010/main" val="1948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6B4D-08D8-49F6-81D4-E538279B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FE79-D3B3-4E2E-8CB6-9ABBE409A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134CB-53EB-4E12-913E-1DAE33DA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10"/>
            <a:ext cx="12087260" cy="68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A6BC-8456-41CB-AC1B-20826DD6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C306-7D8D-4AC3-AE0F-9878D5C4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50621-E31A-46A9-84F6-E58540B7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97" y="0"/>
            <a:ext cx="12331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4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86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16</cp:revision>
  <dcterms:created xsi:type="dcterms:W3CDTF">2018-01-18T17:19:30Z</dcterms:created>
  <dcterms:modified xsi:type="dcterms:W3CDTF">2018-01-31T01:34:59Z</dcterms:modified>
</cp:coreProperties>
</file>