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71D4D-37E2-4B39-8395-A260A3B47A78}" type="datetimeFigureOut">
              <a:rPr lang="en-CA" smtClean="0"/>
              <a:t>2017-09-24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5459-6A44-4774-915E-81DCD57449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8092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71D4D-37E2-4B39-8395-A260A3B47A78}" type="datetimeFigureOut">
              <a:rPr lang="en-CA" smtClean="0"/>
              <a:t>2017-09-24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5459-6A44-4774-915E-81DCD57449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58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71D4D-37E2-4B39-8395-A260A3B47A78}" type="datetimeFigureOut">
              <a:rPr lang="en-CA" smtClean="0"/>
              <a:t>2017-09-24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5459-6A44-4774-915E-81DCD57449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6577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71D4D-37E2-4B39-8395-A260A3B47A78}" type="datetimeFigureOut">
              <a:rPr lang="en-CA" smtClean="0"/>
              <a:t>2017-09-24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5459-6A44-4774-915E-81DCD57449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4222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71D4D-37E2-4B39-8395-A260A3B47A78}" type="datetimeFigureOut">
              <a:rPr lang="en-CA" smtClean="0"/>
              <a:t>2017-09-24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5459-6A44-4774-915E-81DCD57449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1938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71D4D-37E2-4B39-8395-A260A3B47A78}" type="datetimeFigureOut">
              <a:rPr lang="en-CA" smtClean="0"/>
              <a:t>2017-09-24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5459-6A44-4774-915E-81DCD57449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207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71D4D-37E2-4B39-8395-A260A3B47A78}" type="datetimeFigureOut">
              <a:rPr lang="en-CA" smtClean="0"/>
              <a:t>2017-09-24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5459-6A44-4774-915E-81DCD57449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0046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71D4D-37E2-4B39-8395-A260A3B47A78}" type="datetimeFigureOut">
              <a:rPr lang="en-CA" smtClean="0"/>
              <a:t>2017-09-24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5459-6A44-4774-915E-81DCD57449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1281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71D4D-37E2-4B39-8395-A260A3B47A78}" type="datetimeFigureOut">
              <a:rPr lang="en-CA" smtClean="0"/>
              <a:t>2017-09-24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5459-6A44-4774-915E-81DCD57449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9221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71D4D-37E2-4B39-8395-A260A3B47A78}" type="datetimeFigureOut">
              <a:rPr lang="en-CA" smtClean="0"/>
              <a:t>2017-09-24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5459-6A44-4774-915E-81DCD57449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089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71D4D-37E2-4B39-8395-A260A3B47A78}" type="datetimeFigureOut">
              <a:rPr lang="en-CA" smtClean="0"/>
              <a:t>2017-09-24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5459-6A44-4774-915E-81DCD57449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1084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71D4D-37E2-4B39-8395-A260A3B47A78}" type="datetimeFigureOut">
              <a:rPr lang="en-CA" smtClean="0"/>
              <a:t>2017-09-24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C5459-6A44-4774-915E-81DCD57449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5238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656272"/>
            <a:ext cx="7848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The Global Game Soccer, Politics and Popular </a:t>
            </a:r>
            <a:r>
              <a:rPr lang="en-US" b="1" dirty="0" smtClean="0"/>
              <a:t>Culture</a:t>
            </a:r>
          </a:p>
          <a:p>
            <a:r>
              <a:rPr lang="en-US" sz="1200" b="1" dirty="0" smtClean="0"/>
              <a:t>LESSON I – October 3</a:t>
            </a:r>
            <a:endParaRPr lang="en-CA" sz="1200" b="1" dirty="0"/>
          </a:p>
          <a:p>
            <a:r>
              <a:rPr lang="en-US" sz="1200" dirty="0"/>
              <a:t>- History and origins of the game</a:t>
            </a:r>
            <a:endParaRPr lang="en-CA" sz="1200" dirty="0"/>
          </a:p>
          <a:p>
            <a:r>
              <a:rPr lang="en-US" sz="1200" dirty="0"/>
              <a:t>- Why is soccer the most popular global sport?</a:t>
            </a:r>
            <a:endParaRPr lang="en-CA" sz="1200" dirty="0"/>
          </a:p>
          <a:p>
            <a:r>
              <a:rPr lang="en-US" sz="1200" dirty="0"/>
              <a:t>- A </a:t>
            </a:r>
            <a:r>
              <a:rPr lang="en-US" sz="1200" dirty="0" smtClean="0"/>
              <a:t>National </a:t>
            </a:r>
            <a:r>
              <a:rPr lang="en-US" sz="1200" dirty="0"/>
              <a:t>Mirror - Styles and Stars</a:t>
            </a:r>
            <a:endParaRPr lang="en-CA" sz="1200" dirty="0"/>
          </a:p>
          <a:p>
            <a:endParaRPr lang="en-CA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1676400"/>
            <a:ext cx="47117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LESSON 2 – October 10</a:t>
            </a: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 smtClean="0"/>
              <a:t>The </a:t>
            </a:r>
            <a:r>
              <a:rPr lang="en-US" sz="1200" dirty="0"/>
              <a:t>beauty of the "Beautiful Game": Aesthetics in (and of) soccer </a:t>
            </a:r>
            <a:br>
              <a:rPr lang="en-US" sz="1200" dirty="0"/>
            </a:br>
            <a:r>
              <a:rPr lang="en-US" sz="1200" dirty="0"/>
              <a:t>- </a:t>
            </a:r>
            <a:r>
              <a:rPr lang="en-US" sz="1200" dirty="0" smtClean="0"/>
              <a:t>Plays , Goals</a:t>
            </a:r>
            <a:r>
              <a:rPr lang="en-US" sz="1200" dirty="0"/>
              <a:t>, Saves</a:t>
            </a:r>
            <a:endParaRPr lang="en-CA" sz="1200" dirty="0"/>
          </a:p>
          <a:p>
            <a:r>
              <a:rPr lang="en-US" sz="1200" dirty="0"/>
              <a:t>- Screening of "</a:t>
            </a:r>
            <a:r>
              <a:rPr lang="en-US" sz="1200" dirty="0" err="1"/>
              <a:t>Lineker</a:t>
            </a:r>
            <a:r>
              <a:rPr lang="en-US" sz="1200" dirty="0"/>
              <a:t> in Brazil The Beautiful Game" Documentary 2014 </a:t>
            </a:r>
            <a:endParaRPr lang="en-CA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2590800"/>
            <a:ext cx="6553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LESSON 3 – October 17</a:t>
            </a:r>
          </a:p>
          <a:p>
            <a:r>
              <a:rPr lang="en-US" sz="1200" dirty="0" smtClean="0"/>
              <a:t>Soccer </a:t>
            </a:r>
            <a:r>
              <a:rPr lang="en-US" sz="1200" dirty="0"/>
              <a:t>and Politics in Dictatorships and Democracies -Major Historical &amp; Political, Events (</a:t>
            </a:r>
            <a:r>
              <a:rPr lang="en-US" sz="1200" dirty="0" smtClean="0"/>
              <a:t>Wars , Disasters</a:t>
            </a:r>
            <a:r>
              <a:rPr lang="en-US" sz="1200" dirty="0"/>
              <a:t>, Dramas, Patriotism</a:t>
            </a:r>
            <a:r>
              <a:rPr lang="en-US" dirty="0"/>
              <a:t>) </a:t>
            </a:r>
            <a:endParaRPr lang="en-CA" dirty="0"/>
          </a:p>
        </p:txBody>
      </p:sp>
      <p:sp>
        <p:nvSpPr>
          <p:cNvPr id="9" name="TextBox 8"/>
          <p:cNvSpPr txBox="1"/>
          <p:nvPr/>
        </p:nvSpPr>
        <p:spPr>
          <a:xfrm>
            <a:off x="400126" y="3352800"/>
            <a:ext cx="66864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LESSON 4 – October 24</a:t>
            </a:r>
          </a:p>
          <a:p>
            <a:r>
              <a:rPr lang="en-US" sz="1200" dirty="0" smtClean="0"/>
              <a:t>Global </a:t>
            </a:r>
            <a:r>
              <a:rPr lang="en-US" sz="1200" dirty="0"/>
              <a:t>Soccer Governance :  FIFA and the World Cup (Corruption, Reforms, Russia 2018, Qatar 2020)</a:t>
            </a:r>
            <a:endParaRPr lang="en-CA" sz="1200" dirty="0"/>
          </a:p>
          <a:p>
            <a:endParaRPr lang="en-CA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" y="3810000"/>
            <a:ext cx="6477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LESSON 5 – October 31</a:t>
            </a:r>
          </a:p>
          <a:p>
            <a:r>
              <a:rPr lang="en-US" sz="1200" dirty="0" smtClean="0"/>
              <a:t>Soccer: Heroes,  Villains  and </a:t>
            </a:r>
            <a:r>
              <a:rPr lang="en-US" sz="1200" dirty="0"/>
              <a:t>Tragic Heroes: from </a:t>
            </a:r>
            <a:r>
              <a:rPr lang="en-US" sz="1200" dirty="0" smtClean="0"/>
              <a:t>Pele  and Ronaldinho to </a:t>
            </a:r>
            <a:r>
              <a:rPr lang="en-US" sz="1200" dirty="0" err="1"/>
              <a:t>Maradona</a:t>
            </a:r>
            <a:r>
              <a:rPr lang="en-US" sz="1200" dirty="0"/>
              <a:t>, </a:t>
            </a:r>
            <a:r>
              <a:rPr lang="en-US" sz="1200" dirty="0" err="1"/>
              <a:t>Cantona</a:t>
            </a:r>
            <a:r>
              <a:rPr lang="en-US" sz="1200" dirty="0" smtClean="0"/>
              <a:t>, Best, Gazza , Zidane, Ronaldo (1), Ronaldo (2)</a:t>
            </a:r>
            <a:endParaRPr lang="en-CA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4419600"/>
            <a:ext cx="6248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LESSON 6 – November 7</a:t>
            </a:r>
          </a:p>
          <a:p>
            <a:r>
              <a:rPr lang="en-US" sz="1200" dirty="0" smtClean="0"/>
              <a:t>Gender </a:t>
            </a:r>
            <a:r>
              <a:rPr lang="en-US" sz="1200" dirty="0"/>
              <a:t>and sexism in soccer  </a:t>
            </a:r>
            <a:r>
              <a:rPr lang="en-US" sz="1200" b="1" dirty="0" smtClean="0"/>
              <a:t>Guest Speaker Sonja </a:t>
            </a:r>
            <a:r>
              <a:rPr lang="en-US" sz="1200" b="1" dirty="0" err="1" smtClean="0"/>
              <a:t>Misso</a:t>
            </a:r>
            <a:r>
              <a:rPr lang="en-US" sz="1200" b="1" dirty="0" smtClean="0"/>
              <a:t> , The Guardian</a:t>
            </a:r>
            <a:endParaRPr lang="en-CA" sz="1200" b="1" dirty="0"/>
          </a:p>
          <a:p>
            <a:pPr marL="171450" indent="-171450">
              <a:buFontTx/>
              <a:buChar char="-"/>
            </a:pPr>
            <a:r>
              <a:rPr lang="en-US" sz="1200" dirty="0" smtClean="0"/>
              <a:t>A </a:t>
            </a:r>
            <a:r>
              <a:rPr lang="en-US" sz="1200" dirty="0"/>
              <a:t>reflection of societies and cultures (Africa, Middle East, </a:t>
            </a:r>
            <a:r>
              <a:rPr lang="en-US" sz="1200" dirty="0" smtClean="0"/>
              <a:t>U.S.A</a:t>
            </a:r>
            <a:r>
              <a:rPr lang="en-US" sz="1200" dirty="0"/>
              <a:t>  </a:t>
            </a:r>
            <a:r>
              <a:rPr lang="en-US" dirty="0"/>
              <a:t> </a:t>
            </a:r>
            <a:endParaRPr lang="en-CA" dirty="0"/>
          </a:p>
        </p:txBody>
      </p:sp>
      <p:sp>
        <p:nvSpPr>
          <p:cNvPr id="12" name="TextBox 11"/>
          <p:cNvSpPr txBox="1"/>
          <p:nvPr/>
        </p:nvSpPr>
        <p:spPr>
          <a:xfrm>
            <a:off x="381000" y="51054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b="1" dirty="0" smtClean="0"/>
              <a:t>LESSON 7 = November 14</a:t>
            </a:r>
          </a:p>
          <a:p>
            <a:r>
              <a:rPr lang="en-US" sz="1200" dirty="0"/>
              <a:t>Football (Soccer) on the African continent</a:t>
            </a:r>
            <a:endParaRPr lang="en-CA" sz="1200" dirty="0"/>
          </a:p>
          <a:p>
            <a:r>
              <a:rPr lang="en-US" sz="1200" dirty="0"/>
              <a:t> Screening of The Beautiful Game (2012), directed by Victor Buhler (Harvard ’05) on grassroots soccer in </a:t>
            </a:r>
            <a:r>
              <a:rPr lang="en-CA" sz="1200" dirty="0" smtClean="0"/>
              <a:t>Africa</a:t>
            </a:r>
            <a:endParaRPr lang="en-CA" sz="1200" b="1" dirty="0" smtClean="0"/>
          </a:p>
          <a:p>
            <a:endParaRPr lang="en-CA" sz="1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81000" y="5715000"/>
            <a:ext cx="7239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b="1" dirty="0" smtClean="0"/>
              <a:t>LESSON 8 </a:t>
            </a:r>
          </a:p>
          <a:p>
            <a:r>
              <a:rPr lang="en-US" sz="1200" dirty="0"/>
              <a:t>Soccer and Entertainment </a:t>
            </a:r>
            <a:endParaRPr lang="en-CA" sz="1200" dirty="0"/>
          </a:p>
          <a:p>
            <a:r>
              <a:rPr lang="en-US" sz="1200" dirty="0"/>
              <a:t>Excerpts of Movies, Book Reviews, Popular Culture, Personal stories</a:t>
            </a:r>
            <a:endParaRPr lang="en-CA" sz="1200" dirty="0"/>
          </a:p>
          <a:p>
            <a:r>
              <a:rPr lang="en-US" sz="1200" b="1" dirty="0"/>
              <a:t>Guest Speaker Noted football author and journalist John Doyle of the Globe and Mail </a:t>
            </a:r>
            <a:endParaRPr lang="en-CA" sz="1200" b="1" dirty="0"/>
          </a:p>
          <a:p>
            <a:endParaRPr lang="en-CA" sz="1200" b="1" dirty="0"/>
          </a:p>
        </p:txBody>
      </p:sp>
    </p:spTree>
    <p:extLst>
      <p:ext uri="{BB962C8B-B14F-4D97-AF65-F5344CB8AC3E}">
        <p14:creationId xmlns:p14="http://schemas.microsoft.com/office/powerpoint/2010/main" val="170929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Ammon</dc:creator>
  <cp:lastModifiedBy>Ammon</cp:lastModifiedBy>
  <cp:revision>1</cp:revision>
  <dcterms:created xsi:type="dcterms:W3CDTF">2017-09-24T18:54:09Z</dcterms:created>
  <dcterms:modified xsi:type="dcterms:W3CDTF">2017-09-24T18:54:44Z</dcterms:modified>
</cp:coreProperties>
</file>