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13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46D-3F72-47EB-9DDC-CBE13BF0D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3F599-084C-4291-9547-0B67AB9A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AD424-EFDF-4212-91C2-FDCF7B63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88CC-78E6-4AF2-9D5F-61BCADC4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8E52-0155-48D1-AB0F-C2E9EFC2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9BC8-945E-4F87-B4E7-A895BDDB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6296-11ED-493B-BF3C-56E46AC3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F203-91C0-447D-9ACA-1C5250E7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F7CB-71E2-4E98-A21F-869EFF95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C432-3BFD-4B28-A99F-4A73E26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B077C-DCD4-444E-BF82-B9E6D1764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C0CAD-6995-4451-8B0A-56C61729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7EE4-8F30-4AA8-ADDF-06DECC9F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67D2-679F-4454-B204-28832792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0BD-1248-46AD-A87D-F8E409B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ED64-A63D-4EBE-BE14-28A9C5B0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17A8-41A1-41D6-996A-2D6E191E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801F-9B4A-41E4-B54E-BC045FCB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5AA3-8534-4AC5-B198-ABEB6718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D0790-7565-440A-AE11-2E60570C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B8A-A51A-40F0-8B59-3F8FCCE4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68C-D347-44F9-8ED2-FC0B4968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5021E-934E-4AA0-8F04-A8322E40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173E-2782-4231-934D-50A2C55B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96E8-43B0-480C-9216-BE954B8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506D-9A4E-4FB5-A467-B000CFB9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89B5-88C6-4CB5-85F0-38D8604E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45900-1589-489D-BF1E-023F680D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CF8F-64C2-4336-9338-E40CFE5E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5DE5-1E02-44E0-9010-D2E0C152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9DD8-5E49-481C-9CF6-437A305B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C1A3-5C66-4BC8-9269-25E98A5C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0CB4F-3E12-435F-B5CE-A792273E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027E2-BBC6-4A01-B72E-95395D667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3135-FC50-4DDB-A58E-F75F86B0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0208E-7D1E-4508-8E35-11DACF4DF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8C43-38A8-445D-9655-DA597524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4309-3980-4AFB-B838-6991B9B5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0E8DC-C3B4-43F6-8EE2-61471EF8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7456-38F7-4E16-8EB8-91A6835B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C589-226C-4DA4-B87F-D2FD3DD7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8BF20-83AD-4DFC-8503-D5FB45EB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FD87E-C8FF-4650-A1EE-83F7E8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67BE3-2C03-4CAE-9F64-465EEB7C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4F2FD-B326-4F52-B01A-0B3B225F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C9CD-A849-4EFB-BDA1-CBA12411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395-FEA9-4401-B972-3E825F94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BE0-E52E-4CD6-BCD0-7DB61995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C26C-2D23-4FBB-BBBB-9852FB95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9EF19-F97C-4701-956D-238176C2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FF72-A5F5-4789-85AA-796C51DC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BE5D-D0F3-4C80-AEA3-D8BEE3B0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C8C6-90FB-432D-9FA3-FC0C497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04CC-BE3A-4ECB-9778-2D989C53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64A19-5D87-4D7A-A8A9-821B8E17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5C0F-B28B-4A9C-AB85-5B04B03C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478-A76D-4C12-8A39-58187F5F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1A3FD-BB0C-4BE5-8D3F-372E5150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85ADC-4C2A-47A5-8B49-25BA2FD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29CC9-3461-4E6B-AF2B-89027116D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B7D40-32FA-414C-919C-CD506AA48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66F-5D4D-4BDE-9A65-2818B117FD27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29094-14A8-436E-B834-E92EC4D0A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19838-A721-4650-8A32-66B891C80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D88-151E-454F-B532-E64E367D2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2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oNMgn3Tj2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xU84Pb2HA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xnjDgorj1T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i3XPVlJyoc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9zQ5bNyn8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v8A9gvb5Fh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eP1PeR4huu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VMACKNh5Mu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cNzQW_lwOk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JKCsZc37es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eY9OE-Eq4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kW6YEZMtIt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AiWYYd1zNJ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cED0_VEOuR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Df4fycfda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P4iY1TtS3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6t7vVTxa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3_RBi8xaXj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e49VEpWg61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zGt1zbNt2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AAA592-4DCD-479C-8791-AED62DCB5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b="208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39B9CE-BB41-4B64-AC11-524BD404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" y="900112"/>
            <a:ext cx="10312400" cy="3572806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Leaders &amp; 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E5936-54D5-4E36-BB5C-FADEFE02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People who made a difference</a:t>
            </a:r>
          </a:p>
          <a:p>
            <a:pPr algn="l"/>
            <a:r>
              <a:rPr lang="en-US" sz="3200" dirty="0"/>
              <a:t>Lecture # 3 Human </a:t>
            </a:r>
            <a:r>
              <a:rPr lang="en-US" sz="3200"/>
              <a:t>Rights Activists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17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68ABDB49-EEBF-40B0-A132-79A420FDD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09" r="333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3635C-9FE7-42A3-9294-16D3ACAA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Grandfather Like Granddaughter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B94C4F-667A-46B1-B802-168893269D05}"/>
              </a:ext>
            </a:extLst>
          </p:cNvPr>
          <p:cNvSpPr txBox="1"/>
          <p:nvPr/>
        </p:nvSpPr>
        <p:spPr>
          <a:xfrm>
            <a:off x="523875" y="450574"/>
            <a:ext cx="622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https://www.youtube.com/watch?v=toNMgn3Tj2Q</a:t>
            </a:r>
          </a:p>
        </p:txBody>
      </p:sp>
    </p:spTree>
    <p:extLst>
      <p:ext uri="{BB962C8B-B14F-4D97-AF65-F5344CB8AC3E}">
        <p14:creationId xmlns:p14="http://schemas.microsoft.com/office/powerpoint/2010/main" val="6992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93B81DDF-9ADB-4BB5-81CA-2E738651B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AC202-5729-4F84-A6C4-0BB3570DF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63" y="801858"/>
            <a:ext cx="4536974" cy="3487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EB5F2-FF21-459F-9596-64352BB8D2C8}"/>
              </a:ext>
            </a:extLst>
          </p:cNvPr>
          <p:cNvSpPr txBox="1"/>
          <p:nvPr/>
        </p:nvSpPr>
        <p:spPr>
          <a:xfrm>
            <a:off x="3313043" y="6056142"/>
            <a:ext cx="620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https://www.youtube.com/watch?v=MxU84Pb2HAo</a:t>
            </a:r>
          </a:p>
        </p:txBody>
      </p:sp>
    </p:spTree>
    <p:extLst>
      <p:ext uri="{BB962C8B-B14F-4D97-AF65-F5344CB8AC3E}">
        <p14:creationId xmlns:p14="http://schemas.microsoft.com/office/powerpoint/2010/main" val="2723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A73DF7C1-EB51-4FFE-9174-A3BE79B9E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25" r="4374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7F5BF-2373-48B6-BB07-610BB37A04A6}"/>
              </a:ext>
            </a:extLst>
          </p:cNvPr>
          <p:cNvSpPr txBox="1"/>
          <p:nvPr/>
        </p:nvSpPr>
        <p:spPr>
          <a:xfrm>
            <a:off x="3167270" y="304800"/>
            <a:ext cx="849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https://www.youtube.com/watch?v=xnjDgorj1Tw</a:t>
            </a:r>
          </a:p>
        </p:txBody>
      </p:sp>
    </p:spTree>
    <p:extLst>
      <p:ext uri="{BB962C8B-B14F-4D97-AF65-F5344CB8AC3E}">
        <p14:creationId xmlns:p14="http://schemas.microsoft.com/office/powerpoint/2010/main" val="181077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4991F16-5BFC-422B-9A81-4DF6734D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10" r="558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A23C8-9C84-4D3E-96F9-5CCBFBD863FF}"/>
              </a:ext>
            </a:extLst>
          </p:cNvPr>
          <p:cNvSpPr txBox="1"/>
          <p:nvPr/>
        </p:nvSpPr>
        <p:spPr>
          <a:xfrm>
            <a:off x="3644348" y="503583"/>
            <a:ext cx="51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https://www.youtube.com/watch?v=i3XPVlJyocg</a:t>
            </a:r>
          </a:p>
        </p:txBody>
      </p:sp>
    </p:spTree>
    <p:extLst>
      <p:ext uri="{BB962C8B-B14F-4D97-AF65-F5344CB8AC3E}">
        <p14:creationId xmlns:p14="http://schemas.microsoft.com/office/powerpoint/2010/main" val="394901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26326A3-F077-4180-9789-BE054FA33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814" y="643466"/>
            <a:ext cx="10870372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DA44-5630-4CA6-8B65-0283493CEDEB}"/>
              </a:ext>
            </a:extLst>
          </p:cNvPr>
          <p:cNvSpPr txBox="1"/>
          <p:nvPr/>
        </p:nvSpPr>
        <p:spPr>
          <a:xfrm>
            <a:off x="2292626" y="265043"/>
            <a:ext cx="714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https://www.youtube.com/watch?v=a9zQ5bNyn8s</a:t>
            </a:r>
          </a:p>
        </p:txBody>
      </p:sp>
    </p:spTree>
    <p:extLst>
      <p:ext uri="{BB962C8B-B14F-4D97-AF65-F5344CB8AC3E}">
        <p14:creationId xmlns:p14="http://schemas.microsoft.com/office/powerpoint/2010/main" val="73843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99865035-6B31-4394-8596-6BA6C5DF7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4E018-50AF-4D68-AC28-F14FB342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Parks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0B01E39-88F1-4DF2-B2DB-BCC76B187EA6}"/>
              </a:ext>
            </a:extLst>
          </p:cNvPr>
          <p:cNvSpPr txBox="1"/>
          <p:nvPr/>
        </p:nvSpPr>
        <p:spPr>
          <a:xfrm>
            <a:off x="2968487" y="6453809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https://www.youtube.com/watch?v=v8A9gvb5Fh0</a:t>
            </a:r>
          </a:p>
        </p:txBody>
      </p:sp>
    </p:spTree>
    <p:extLst>
      <p:ext uri="{BB962C8B-B14F-4D97-AF65-F5344CB8AC3E}">
        <p14:creationId xmlns:p14="http://schemas.microsoft.com/office/powerpoint/2010/main" val="167752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C8CA4C3E-264B-41C4-BC62-1212BF2BD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0" r="44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61774-C2B9-4099-A320-920329C373E4}"/>
              </a:ext>
            </a:extLst>
          </p:cNvPr>
          <p:cNvSpPr txBox="1"/>
          <p:nvPr/>
        </p:nvSpPr>
        <p:spPr>
          <a:xfrm>
            <a:off x="2703443" y="614900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https://www.youtube.com/watch?v=eP1PeR4huuM</a:t>
            </a:r>
          </a:p>
        </p:txBody>
      </p:sp>
    </p:spTree>
    <p:extLst>
      <p:ext uri="{BB962C8B-B14F-4D97-AF65-F5344CB8AC3E}">
        <p14:creationId xmlns:p14="http://schemas.microsoft.com/office/powerpoint/2010/main" val="23538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3A3EA726-4D09-4E6D-9C00-9515E31A3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98" r="544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D12D0-BE5E-469E-B047-56C8E26F6585}"/>
              </a:ext>
            </a:extLst>
          </p:cNvPr>
          <p:cNvSpPr txBox="1"/>
          <p:nvPr/>
        </p:nvSpPr>
        <p:spPr>
          <a:xfrm>
            <a:off x="3167270" y="6374298"/>
            <a:ext cx="707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https://www.youtube.com/watch?v=VMACKNh5MuY</a:t>
            </a:r>
          </a:p>
        </p:txBody>
      </p:sp>
    </p:spTree>
    <p:extLst>
      <p:ext uri="{BB962C8B-B14F-4D97-AF65-F5344CB8AC3E}">
        <p14:creationId xmlns:p14="http://schemas.microsoft.com/office/powerpoint/2010/main" val="198037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6F0C1F01-AA58-481B-9F67-E8558F70B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5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094AA-D370-4D01-BE54-9F5924E6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Influence of Rosa Park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D60CF5-AD5B-45B1-8BA4-9C988E29361F}"/>
              </a:ext>
            </a:extLst>
          </p:cNvPr>
          <p:cNvSpPr txBox="1"/>
          <p:nvPr/>
        </p:nvSpPr>
        <p:spPr>
          <a:xfrm>
            <a:off x="5870713" y="424070"/>
            <a:ext cx="535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https://www.youtube.com/watch?v=cNzQW_lwOko</a:t>
            </a:r>
          </a:p>
        </p:txBody>
      </p:sp>
    </p:spTree>
    <p:extLst>
      <p:ext uri="{BB962C8B-B14F-4D97-AF65-F5344CB8AC3E}">
        <p14:creationId xmlns:p14="http://schemas.microsoft.com/office/powerpoint/2010/main" val="227630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24D87CE0-6DD4-493A-83A5-8F5534F5C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8" b="19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58EC5-ECF0-42F8-BC17-E2D37ACA73AA}"/>
              </a:ext>
            </a:extLst>
          </p:cNvPr>
          <p:cNvSpPr txBox="1"/>
          <p:nvPr/>
        </p:nvSpPr>
        <p:spPr>
          <a:xfrm>
            <a:off x="874644" y="384313"/>
            <a:ext cx="598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https://www.youtube.com/watch?v=JKCsZc37esU</a:t>
            </a:r>
          </a:p>
        </p:txBody>
      </p:sp>
    </p:spTree>
    <p:extLst>
      <p:ext uri="{BB962C8B-B14F-4D97-AF65-F5344CB8AC3E}">
        <p14:creationId xmlns:p14="http://schemas.microsoft.com/office/powerpoint/2010/main" val="220943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F954B-0F1E-455C-BEB3-C768EE431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10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14B79A7B-3CFB-4F33-B1EB-B3DDF6C7B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81DA0-C0D5-47AF-B5C2-223EFF05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9650FA-EEA6-499F-86C5-2036809A4948}"/>
              </a:ext>
            </a:extLst>
          </p:cNvPr>
          <p:cNvSpPr txBox="1"/>
          <p:nvPr/>
        </p:nvSpPr>
        <p:spPr>
          <a:xfrm>
            <a:off x="172278" y="5453933"/>
            <a:ext cx="624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https://www.youtube.com/watch?v=eY9OE-Eq4TE</a:t>
            </a:r>
          </a:p>
        </p:txBody>
      </p:sp>
    </p:spTree>
    <p:extLst>
      <p:ext uri="{BB962C8B-B14F-4D97-AF65-F5344CB8AC3E}">
        <p14:creationId xmlns:p14="http://schemas.microsoft.com/office/powerpoint/2010/main" val="176364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1CDE481F-C958-47C2-A6CB-A1BC1C98E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5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A481F-9560-4110-9C38-3E7DBA13F634}"/>
              </a:ext>
            </a:extLst>
          </p:cNvPr>
          <p:cNvSpPr txBox="1"/>
          <p:nvPr/>
        </p:nvSpPr>
        <p:spPr>
          <a:xfrm>
            <a:off x="2001078" y="5459896"/>
            <a:ext cx="931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https://www.youtube.com/watch?v=kW6YEZMtIto</a:t>
            </a:r>
          </a:p>
        </p:txBody>
      </p:sp>
    </p:spTree>
    <p:extLst>
      <p:ext uri="{BB962C8B-B14F-4D97-AF65-F5344CB8AC3E}">
        <p14:creationId xmlns:p14="http://schemas.microsoft.com/office/powerpoint/2010/main" val="84101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1E45B6F1-ACFF-4AFD-8A42-185DA30AD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02A85-07A2-4456-B3D2-5EA6FCAE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Her Own Words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6CA833B-0495-46AC-A727-EFF271D44217}"/>
              </a:ext>
            </a:extLst>
          </p:cNvPr>
          <p:cNvSpPr txBox="1"/>
          <p:nvPr/>
        </p:nvSpPr>
        <p:spPr>
          <a:xfrm>
            <a:off x="318052" y="516835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https://www.youtube.com/watch?v=AiWYYd1zNJs</a:t>
            </a:r>
          </a:p>
        </p:txBody>
      </p:sp>
    </p:spTree>
    <p:extLst>
      <p:ext uri="{BB962C8B-B14F-4D97-AF65-F5344CB8AC3E}">
        <p14:creationId xmlns:p14="http://schemas.microsoft.com/office/powerpoint/2010/main" val="278299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03B70E29-F03E-4F53-B60F-EF5A8E297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5" r="532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459F6A-CD31-442D-B53A-15164C864BC0}"/>
              </a:ext>
            </a:extLst>
          </p:cNvPr>
          <p:cNvSpPr txBox="1"/>
          <p:nvPr/>
        </p:nvSpPr>
        <p:spPr>
          <a:xfrm>
            <a:off x="463826" y="503583"/>
            <a:ext cx="634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https://www.youtube.com/watch?v=cED0_VEOuRI</a:t>
            </a:r>
          </a:p>
        </p:txBody>
      </p:sp>
    </p:spTree>
    <p:extLst>
      <p:ext uri="{BB962C8B-B14F-4D97-AF65-F5344CB8AC3E}">
        <p14:creationId xmlns:p14="http://schemas.microsoft.com/office/powerpoint/2010/main" val="388284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96827-9A0A-40DF-900B-01C70AA7B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4" y="3592792"/>
            <a:ext cx="785813" cy="78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66EBA-6969-45A8-AD49-16F472C03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9" y="3429000"/>
            <a:ext cx="785813" cy="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54636-C0DD-4093-B667-9EFC3145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756C-BCD4-4B1C-B5AE-054E521F9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713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228BA-898E-4E9E-A105-27FB2007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51" y="643467"/>
            <a:ext cx="1743067" cy="1931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EFAA2-AF86-4FD1-98E8-297FA0C4A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05" y="5424741"/>
            <a:ext cx="785813" cy="789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CF8DB-0422-4A8F-8D06-1B3B20F3D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70" y="1609248"/>
            <a:ext cx="785813" cy="789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389F5-44B2-435A-9120-72F374342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005" y="1609248"/>
            <a:ext cx="785813" cy="789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529CA-F65D-4ED4-BE83-2D34B444E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11" y="5424741"/>
            <a:ext cx="785813" cy="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3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AF354FF9-4457-4CF6-984D-EB56CFA34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555"/>
          <a:stretch/>
        </p:blipFill>
        <p:spPr>
          <a:xfrm>
            <a:off x="20" y="-18287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16820305-41EB-4378-9087-7CD65FFB9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315" r="1" b="27554"/>
          <a:stretch/>
        </p:blipFill>
        <p:spPr>
          <a:xfrm rot="21480000">
            <a:off x="1137837" y="1029762"/>
            <a:ext cx="9916327" cy="476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E3E2F-0828-4C93-BD23-7A332483DD98}"/>
              </a:ext>
            </a:extLst>
          </p:cNvPr>
          <p:cNvSpPr txBox="1"/>
          <p:nvPr/>
        </p:nvSpPr>
        <p:spPr>
          <a:xfrm>
            <a:off x="724256" y="316091"/>
            <a:ext cx="753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 Have a Dream</a:t>
            </a:r>
          </a:p>
        </p:txBody>
      </p:sp>
    </p:spTree>
    <p:extLst>
      <p:ext uri="{BB962C8B-B14F-4D97-AF65-F5344CB8AC3E}">
        <p14:creationId xmlns:p14="http://schemas.microsoft.com/office/powerpoint/2010/main" val="241123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CECFD43-1A6B-48BB-B3A3-E66F042CF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9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2E330-E331-4005-8E31-A85B13CE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SELMA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1CBAF1-3889-4478-AFC8-71248CFB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8" y="1774825"/>
            <a:ext cx="3672417" cy="27543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D6F2-2688-4629-9597-18B5AF7584B2}"/>
              </a:ext>
            </a:extLst>
          </p:cNvPr>
          <p:cNvSpPr txBox="1"/>
          <p:nvPr/>
        </p:nvSpPr>
        <p:spPr>
          <a:xfrm>
            <a:off x="6480313" y="6334539"/>
            <a:ext cx="55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https://www.youtube.com/watch?v=x6t7vVTxaic</a:t>
            </a:r>
          </a:p>
        </p:txBody>
      </p:sp>
    </p:spTree>
    <p:extLst>
      <p:ext uri="{BB962C8B-B14F-4D97-AF65-F5344CB8AC3E}">
        <p14:creationId xmlns:p14="http://schemas.microsoft.com/office/powerpoint/2010/main" val="238950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5" name="Content Placeholder 7">
            <a:hlinkClick r:id="rId2"/>
            <a:extLst>
              <a:ext uri="{FF2B5EF4-FFF2-40B4-BE49-F238E27FC236}">
                <a16:creationId xmlns:a16="http://schemas.microsoft.com/office/drawing/2014/main" id="{AD1B571B-69CE-4D0A-B004-14A75C0B8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046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98EF34-4A6C-40BE-BC16-E97307549764}"/>
              </a:ext>
            </a:extLst>
          </p:cNvPr>
          <p:cNvSpPr txBox="1"/>
          <p:nvPr/>
        </p:nvSpPr>
        <p:spPr>
          <a:xfrm>
            <a:off x="1908313" y="331304"/>
            <a:ext cx="744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https://www.youtube.com/watch?v=3_RBi8xaXjA</a:t>
            </a:r>
          </a:p>
        </p:txBody>
      </p:sp>
    </p:spTree>
    <p:extLst>
      <p:ext uri="{BB962C8B-B14F-4D97-AF65-F5344CB8AC3E}">
        <p14:creationId xmlns:p14="http://schemas.microsoft.com/office/powerpoint/2010/main" val="205273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C6A408DF-FEEC-44BC-ADE9-A81C783A8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2433F-AB7F-4BA8-8022-B19F08C5894D}"/>
              </a:ext>
            </a:extLst>
          </p:cNvPr>
          <p:cNvSpPr txBox="1"/>
          <p:nvPr/>
        </p:nvSpPr>
        <p:spPr>
          <a:xfrm>
            <a:off x="198783" y="596348"/>
            <a:ext cx="76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https://www.youtube.com/watch?v=e49VEpWg61M</a:t>
            </a:r>
          </a:p>
        </p:txBody>
      </p:sp>
    </p:spTree>
    <p:extLst>
      <p:ext uri="{BB962C8B-B14F-4D97-AF65-F5344CB8AC3E}">
        <p14:creationId xmlns:p14="http://schemas.microsoft.com/office/powerpoint/2010/main" val="386550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hlinkClick r:id="rId2"/>
            <a:extLst>
              <a:ext uri="{FF2B5EF4-FFF2-40B4-BE49-F238E27FC236}">
                <a16:creationId xmlns:a16="http://schemas.microsoft.com/office/drawing/2014/main" id="{D4DBDA2A-BBBB-4085-B056-A4156E56F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" r="879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B7BB3-BC00-47E8-9339-1164FAA718DE}"/>
              </a:ext>
            </a:extLst>
          </p:cNvPr>
          <p:cNvSpPr txBox="1"/>
          <p:nvPr/>
        </p:nvSpPr>
        <p:spPr>
          <a:xfrm>
            <a:off x="3604591" y="46382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https://www.youtube.com/watch?v=zGt1zbNt2TI</a:t>
            </a:r>
          </a:p>
        </p:txBody>
      </p:sp>
    </p:spTree>
    <p:extLst>
      <p:ext uri="{BB962C8B-B14F-4D97-AF65-F5344CB8AC3E}">
        <p14:creationId xmlns:p14="http://schemas.microsoft.com/office/powerpoint/2010/main" val="68235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275</Words>
  <Application>Microsoft Office PowerPoint</Application>
  <PresentationFormat>Widescreen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Office Theme</vt:lpstr>
      <vt:lpstr>Leaders &amp; Heroes</vt:lpstr>
      <vt:lpstr>PowerPoint Presentation</vt:lpstr>
      <vt:lpstr>PowerPoint Presentation</vt:lpstr>
      <vt:lpstr>PowerPoint Presentation</vt:lpstr>
      <vt:lpstr>PowerPoint Presentation</vt:lpstr>
      <vt:lpstr>SELMA</vt:lpstr>
      <vt:lpstr>PowerPoint Presentation</vt:lpstr>
      <vt:lpstr>PowerPoint Presentation</vt:lpstr>
      <vt:lpstr>PowerPoint Presentation</vt:lpstr>
      <vt:lpstr>Like Grandfather Like Granddaughter</vt:lpstr>
      <vt:lpstr>PowerPoint Presentation</vt:lpstr>
      <vt:lpstr>PowerPoint Presentation</vt:lpstr>
      <vt:lpstr>PowerPoint Presentation</vt:lpstr>
      <vt:lpstr>PowerPoint Presentation</vt:lpstr>
      <vt:lpstr>Rosa Parks</vt:lpstr>
      <vt:lpstr>PowerPoint Presentation</vt:lpstr>
      <vt:lpstr>PowerPoint Presentation</vt:lpstr>
      <vt:lpstr>The Influence of Rosa Park </vt:lpstr>
      <vt:lpstr>PowerPoint Presentation</vt:lpstr>
      <vt:lpstr>RBG</vt:lpstr>
      <vt:lpstr>PowerPoint Presentation</vt:lpstr>
      <vt:lpstr>In Her Own Words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Heroes</dc:title>
  <dc:creator>Amnon Zohar</dc:creator>
  <cp:lastModifiedBy>Amnon Zohar</cp:lastModifiedBy>
  <cp:revision>5</cp:revision>
  <dcterms:created xsi:type="dcterms:W3CDTF">2018-10-11T15:06:13Z</dcterms:created>
  <dcterms:modified xsi:type="dcterms:W3CDTF">2018-12-07T18:05:09Z</dcterms:modified>
</cp:coreProperties>
</file>