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69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21" r:id="rId13"/>
    <p:sldId id="319" r:id="rId14"/>
    <p:sldId id="322" r:id="rId15"/>
    <p:sldId id="317" r:id="rId16"/>
    <p:sldId id="316" r:id="rId17"/>
    <p:sldId id="307" r:id="rId18"/>
    <p:sldId id="308" r:id="rId19"/>
    <p:sldId id="309" r:id="rId20"/>
    <p:sldId id="315" r:id="rId21"/>
    <p:sldId id="310" r:id="rId22"/>
    <p:sldId id="311" r:id="rId23"/>
    <p:sldId id="313" r:id="rId24"/>
    <p:sldId id="314" r:id="rId25"/>
    <p:sldId id="312" r:id="rId26"/>
    <p:sldId id="29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746D-3F72-47EB-9DDC-CBE13BF0D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13F599-084C-4291-9547-0B67AB9A1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AD424-EFDF-4212-91C2-FDCF7B63A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488CC-78E6-4AF2-9D5F-61BCADC4A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28E52-0155-48D1-AB0F-C2E9EFC2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5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9BC8-945E-4F87-B4E7-A895BDDB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86296-11ED-493B-BF3C-56E46AC39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EF203-91C0-447D-9ACA-1C5250E7F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1F7CB-71E2-4E98-A21F-869EFF95C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AC432-3BFD-4B28-A99F-4A73E26C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5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EB077C-DCD4-444E-BF82-B9E6D1764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6C0CAD-6995-4451-8B0A-56C617290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57EE4-8F30-4AA8-ADDF-06DECC9F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667D2-679F-4454-B204-288327921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DC0BD-1248-46AD-A87D-F8E409BF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5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8ED64-A63D-4EBE-BE14-28A9C5B0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717A8-41A1-41D6-996A-2D6E191EE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D801F-9B4A-41E4-B54E-BC045FCB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35AA3-8534-4AC5-B198-ABEB6718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D0790-7565-440A-AE11-2E60570C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7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94B8A-A51A-40F0-8B59-3F8FCCE4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B368C-D347-44F9-8ED2-FC0B49680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5021E-934E-4AA0-8F04-A8322E40B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9173E-2782-4231-934D-50A2C55BD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996E8-43B0-480C-9216-BE954B8D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8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E506D-9A4E-4FB5-A467-B000CFB9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F89B5-88C6-4CB5-85F0-38D8604E2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45900-1589-489D-BF1E-023F680D9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8CF8F-64C2-4336-9338-E40CFE5EB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C5DE5-1E02-44E0-9010-D2E0C152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39DD8-5E49-481C-9CF6-437A305B6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C1A3-5C66-4BC8-9269-25E98A5CE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0CB4F-3E12-435F-B5CE-A792273EB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027E2-BBC6-4A01-B72E-95395D667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D3135-FC50-4DDB-A58E-F75F86B0E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0208E-7D1E-4508-8E35-11DACF4DF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218C43-38A8-445D-9655-DA5975249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9D4309-3980-4AFB-B838-6991B9B5F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00E8DC-C3B4-43F6-8EE2-61471EF81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2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E7456-38F7-4E16-8EB8-91A6835B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13C589-226C-4DA4-B87F-D2FD3DD7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8BF20-83AD-4DFC-8503-D5FB45EB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FD87E-C8FF-4650-A1EE-83F7E820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1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767BE3-2C03-4CAE-9F64-465EEB7C1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24F2FD-B326-4F52-B01A-0B3B225FD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6C9CD-A849-4EFB-BDA1-CBA12411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6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E5395-FEA9-4401-B972-3E825F94E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D2BE0-E52E-4CD6-BCD0-7DB619952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2C26C-2D23-4FBB-BBBB-9852FB955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9EF19-F97C-4701-956D-238176C2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FF72-A5F5-4789-85AA-796C51DC4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BE5D-D0F3-4C80-AEA3-D8BEE3B01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2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3C8C6-90FB-432D-9FA3-FC0C497B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F504CC-BE3A-4ECB-9778-2D989C53E8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64A19-5D87-4D7A-A8A9-821B8E175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C5C0F-B28B-4A9C-AB85-5B04B03C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5A478-A76D-4C12-8A39-58187F5F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1A3FD-BB0C-4BE5-8D3F-372E51507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3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C85ADC-4C2A-47A5-8B49-25BA2FDDC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29CC9-3461-4E6B-AF2B-89027116D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B7D40-32FA-414C-919C-CD506AA48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29094-14A8-436E-B834-E92EC4D0A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19838-A721-4650-8A32-66B891C80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2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dyMRriAcyl8&amp;t=18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xafBWOxqss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ywbHMWDFYJ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k234-9ftkM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8cF0tf35Mb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twitter.com/i/status/103023148013013401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_tsYKhGu--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tMFqa_K7bg&amp;feature=youtu.be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HPSK4zZtzL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n_1apYo6-Ow&amp;t=105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v_ibx52DgoA&amp;t=1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7j5v0mRFr8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youtube.com/watch?v=m-e8V40bQY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youtube.com/watch?v=JG0Qwx0ruQs&amp;t=106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7GY1Xg6X20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youtube.com/watch?v=gVvOtS5i4DU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9CLMD6yc6I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uxotcFALP8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OnE4qQyle-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nE4qQyle-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N8WzMb7-s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R95zXX9ozt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AAA592-4DCD-479C-8791-AED62DCB5F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" b="208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39B9CE-BB41-4B64-AC11-524BD4044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" y="900112"/>
            <a:ext cx="10312400" cy="3572806"/>
          </a:xfrm>
        </p:spPr>
        <p:txBody>
          <a:bodyPr>
            <a:normAutofit/>
          </a:bodyPr>
          <a:lstStyle/>
          <a:p>
            <a:pPr algn="l"/>
            <a:r>
              <a:rPr lang="en-US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Leaders &amp; Heroes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E5936-54D5-4E36-BB5C-FADEFE028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People who made a difference</a:t>
            </a:r>
          </a:p>
          <a:p>
            <a:pPr algn="l"/>
            <a:r>
              <a:rPr lang="en-US" sz="3200" dirty="0"/>
              <a:t>Lecture #5 – The </a:t>
            </a:r>
            <a:r>
              <a:rPr lang="en-US" sz="3200"/>
              <a:t>Performing Arts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5173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4675AA9E-8810-4602-A17A-121B802B9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r="-1" b="-1"/>
          <a:stretch/>
        </p:blipFill>
        <p:spPr>
          <a:xfrm>
            <a:off x="3810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6C07DD-0456-4E15-BBBD-A7885C534B6A}"/>
              </a:ext>
            </a:extLst>
          </p:cNvPr>
          <p:cNvSpPr txBox="1"/>
          <p:nvPr/>
        </p:nvSpPr>
        <p:spPr>
          <a:xfrm>
            <a:off x="2014330" y="516835"/>
            <a:ext cx="6215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https://www.youtube.com/watch?v=dyMRriAcyl8&amp;t=18s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6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72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88306-53F9-44F1-82B8-C04B900FE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Greatest</a:t>
            </a:r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E8C9AF40-03F4-4C5B-9601-4DAC93A4E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66" y="961812"/>
            <a:ext cx="7044267" cy="49309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02A804-917B-40E4-97F8-86C0F1235504}"/>
              </a:ext>
            </a:extLst>
          </p:cNvPr>
          <p:cNvSpPr txBox="1"/>
          <p:nvPr/>
        </p:nvSpPr>
        <p:spPr>
          <a:xfrm>
            <a:off x="3564835" y="278296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https://www.youtube.com/watch?v=xafBWOxqssg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75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784B144A-6B8A-4134-9729-68E97C347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C26C27-19FC-494F-A5B6-181EF31C9C10}"/>
              </a:ext>
            </a:extLst>
          </p:cNvPr>
          <p:cNvSpPr txBox="1"/>
          <p:nvPr/>
        </p:nvSpPr>
        <p:spPr>
          <a:xfrm>
            <a:off x="6241774" y="5446643"/>
            <a:ext cx="5632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https://www.youtube.com/watch?v=ywbHMWDFYJo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586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5F63FB62-2A69-4E66-91AC-DD924276A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>
          <a:xfrm>
            <a:off x="200045" y="200035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885CAA-0C71-438D-9EBE-59726A5CB5DB}"/>
              </a:ext>
            </a:extLst>
          </p:cNvPr>
          <p:cNvSpPr txBox="1"/>
          <p:nvPr/>
        </p:nvSpPr>
        <p:spPr>
          <a:xfrm>
            <a:off x="6096000" y="755374"/>
            <a:ext cx="580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https://www.youtube.com/watch?v=k234-9ftkM8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56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hlinkClick r:id="rId2"/>
            <a:extLst>
              <a:ext uri="{FF2B5EF4-FFF2-40B4-BE49-F238E27FC236}">
                <a16:creationId xmlns:a16="http://schemas.microsoft.com/office/drawing/2014/main" id="{96013574-B639-4313-8AFA-F8BBC9F61C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67" b="90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810C8-BCC4-4A52-9AEC-D9F53DA8F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Queen of Soul</a:t>
            </a:r>
          </a:p>
        </p:txBody>
      </p:sp>
      <p:pic>
        <p:nvPicPr>
          <p:cNvPr id="7" name="Content Placeholder 6">
            <a:hlinkClick r:id="rId4"/>
            <a:extLst>
              <a:ext uri="{FF2B5EF4-FFF2-40B4-BE49-F238E27FC236}">
                <a16:creationId xmlns:a16="http://schemas.microsoft.com/office/drawing/2014/main" id="{0F259A1A-853D-4748-8118-1AD581EF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97" y="1959357"/>
            <a:ext cx="4308041" cy="222955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FF2236-6F62-4ED8-B8D4-DA46BACC90C0}"/>
              </a:ext>
            </a:extLst>
          </p:cNvPr>
          <p:cNvSpPr txBox="1"/>
          <p:nvPr/>
        </p:nvSpPr>
        <p:spPr>
          <a:xfrm>
            <a:off x="5439526" y="632990"/>
            <a:ext cx="6116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https://www.youtube.com/watch?v=8cF0tf35Mbo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409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73536F8A-10BF-49DE-A59A-478E4FF8E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818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CFB839-895A-4395-BD92-EE34C25FA637}"/>
              </a:ext>
            </a:extLst>
          </p:cNvPr>
          <p:cNvSpPr txBox="1"/>
          <p:nvPr/>
        </p:nvSpPr>
        <p:spPr>
          <a:xfrm>
            <a:off x="1661757" y="42852"/>
            <a:ext cx="7029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Just Soul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244047-A3DD-4912-9DF8-6EF726B5C46F}"/>
              </a:ext>
            </a:extLst>
          </p:cNvPr>
          <p:cNvSpPr txBox="1"/>
          <p:nvPr/>
        </p:nvSpPr>
        <p:spPr>
          <a:xfrm>
            <a:off x="2650435" y="4717774"/>
            <a:ext cx="7805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https://www.youtube.com/watch?v=_tsYKhGu--U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25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28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hlinkClick r:id="rId3"/>
            <a:extLst>
              <a:ext uri="{FF2B5EF4-FFF2-40B4-BE49-F238E27FC236}">
                <a16:creationId xmlns:a16="http://schemas.microsoft.com/office/drawing/2014/main" id="{FD785F3C-BE67-4060-8715-24EDAB507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36" y="1176793"/>
            <a:ext cx="3593035" cy="45481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170AB4F-7923-4A7F-9F2D-1582EA93CD37}"/>
              </a:ext>
            </a:extLst>
          </p:cNvPr>
          <p:cNvSpPr/>
          <p:nvPr/>
        </p:nvSpPr>
        <p:spPr>
          <a:xfrm>
            <a:off x="3048000" y="5835783"/>
            <a:ext cx="7156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https://www.youtube.com/watch?v=4tMFqa_K7bg&amp;feature=youtu.be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33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D3E11CFE-DBF9-4C4F-B350-3FAC69732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153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954BE5-DB26-4E3C-AF1E-B11A24BCF1CE}"/>
              </a:ext>
            </a:extLst>
          </p:cNvPr>
          <p:cNvSpPr txBox="1"/>
          <p:nvPr/>
        </p:nvSpPr>
        <p:spPr>
          <a:xfrm>
            <a:off x="3750365" y="516835"/>
            <a:ext cx="5963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https://www.youtube.com/watch?v=HPSK4zZtzLI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06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3AFFA85A-4CB3-4412-8BC1-2CCB71C09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90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118826-84BB-4AB4-8378-0EEE1A3D021C}"/>
              </a:ext>
            </a:extLst>
          </p:cNvPr>
          <p:cNvSpPr txBox="1"/>
          <p:nvPr/>
        </p:nvSpPr>
        <p:spPr>
          <a:xfrm>
            <a:off x="5380383" y="675861"/>
            <a:ext cx="6135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https://www.youtube.com/watch?v=n_1apYo6-Ow&amp;t=105s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59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F6565410-772C-4C76-A391-C530A5F06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78" r="18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EE2FDD-607B-4919-B247-642CE203ED55}"/>
              </a:ext>
            </a:extLst>
          </p:cNvPr>
          <p:cNvSpPr txBox="1"/>
          <p:nvPr/>
        </p:nvSpPr>
        <p:spPr>
          <a:xfrm>
            <a:off x="212035" y="1298713"/>
            <a:ext cx="6334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https://www.youtube.com/watch?v=v_ibx52DgoA&amp;t=1s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9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89C1D6-B6F2-4456-A130-9B9F120F6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716" y="643466"/>
            <a:ext cx="78465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1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46123-E012-4E7F-862E-96C278FE0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97D1E1-DC41-4564-9E4B-7660B07BB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1" y="186451"/>
            <a:ext cx="10515600" cy="212596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B0D73C-4C09-4C89-B8A2-4A488E581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1" y="2193244"/>
            <a:ext cx="10717121" cy="21259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9E2343-B1DA-43DB-BCA7-53B92477B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91" y="4319205"/>
            <a:ext cx="10668000" cy="225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06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8A9580CE-B9C7-421B-9946-BEFB0A65A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0" b="112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9BD02-D089-46CC-83E8-B7CF9A830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1957 Rare Interview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A306988-50F4-4985-B14B-43BD874DAE98}"/>
              </a:ext>
            </a:extLst>
          </p:cNvPr>
          <p:cNvSpPr txBox="1"/>
          <p:nvPr/>
        </p:nvSpPr>
        <p:spPr>
          <a:xfrm>
            <a:off x="1921565" y="6256382"/>
            <a:ext cx="8786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https://www.youtube.com/watch?v=7j5v0mRFr8U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22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F6B93F71-C7A5-4226-AB58-2F84328BD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78" b="16605"/>
          <a:stretch/>
        </p:blipFill>
        <p:spPr>
          <a:xfrm>
            <a:off x="-53798" y="64533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F3E103-9488-49D6-8825-1AB8CD858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House in Switzerland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19FD719-3BB8-44E4-9BAB-6CB53CD6302A}"/>
              </a:ext>
            </a:extLst>
          </p:cNvPr>
          <p:cNvSpPr txBox="1"/>
          <p:nvPr/>
        </p:nvSpPr>
        <p:spPr>
          <a:xfrm>
            <a:off x="4731026" y="1205948"/>
            <a:ext cx="6016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https://www.youtube.com/watch?v=m-e8V40bQYM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792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E8B92860-1913-482A-B39A-A88977B3F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444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AB8F0A-FF06-496F-B65B-D39A8A3E42E5}"/>
              </a:ext>
            </a:extLst>
          </p:cNvPr>
          <p:cNvSpPr txBox="1"/>
          <p:nvPr/>
        </p:nvSpPr>
        <p:spPr>
          <a:xfrm>
            <a:off x="2279374" y="662609"/>
            <a:ext cx="6109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https://www.youtube.com/watch?v=JG0Qwx0ruQs&amp;t=106s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13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DA415-0563-4003-997C-0928E149C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5329238"/>
            <a:ext cx="5338762" cy="1271664"/>
          </a:xfrm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Great Dictator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2F6A25-3D3D-47A2-A7CD-D02B6292A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38" y="2301080"/>
            <a:ext cx="2767013" cy="2767013"/>
          </a:xfr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4">
            <a:hlinkClick r:id="rId3"/>
            <a:extLst>
              <a:ext uri="{FF2B5EF4-FFF2-40B4-BE49-F238E27FC236}">
                <a16:creationId xmlns:a16="http://schemas.microsoft.com/office/drawing/2014/main" id="{C17FFA87-9A09-4AEF-A18D-1B2E2ABE71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r="18675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601FDFB-B915-45B8-BCAE-EE4509E53B76}"/>
              </a:ext>
            </a:extLst>
          </p:cNvPr>
          <p:cNvSpPr txBox="1">
            <a:spLocks/>
          </p:cNvSpPr>
          <p:nvPr/>
        </p:nvSpPr>
        <p:spPr>
          <a:xfrm>
            <a:off x="490333" y="395268"/>
            <a:ext cx="5338762" cy="1271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Little Tramp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4C85CD-2BBF-4993-B28C-14E0B8710D86}"/>
              </a:ext>
            </a:extLst>
          </p:cNvPr>
          <p:cNvSpPr txBox="1"/>
          <p:nvPr/>
        </p:nvSpPr>
        <p:spPr>
          <a:xfrm>
            <a:off x="4837043" y="6462732"/>
            <a:ext cx="6453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https://www.youtube.com/watch?v=J7GY1Xg6X20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94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E1E4281D-CCD1-4AB8-BE8D-2F721A7B1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6" b="34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7FDD63-03C1-4255-ACC5-3183FD561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Oscars 1972 – Honorary Award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5E45C9C-D372-40AA-B64F-7B7896DD6424}"/>
              </a:ext>
            </a:extLst>
          </p:cNvPr>
          <p:cNvSpPr txBox="1"/>
          <p:nvPr/>
        </p:nvSpPr>
        <p:spPr>
          <a:xfrm>
            <a:off x="344557" y="723147"/>
            <a:ext cx="6003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2"/>
              </a:rPr>
              <a:t>https://www.youtube.com/watch?v=gVvOtS5i4DU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60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F54636-C0DD-4093-B667-9EFC31452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r="2" b="2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D8756C-BCD4-4B1C-B5AE-054E521F9A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r="1713" b="2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0228BA-898E-4E9E-A105-27FB20071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51" y="643467"/>
            <a:ext cx="1743067" cy="1931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796827-9A0A-40DF-900B-01C70AA7B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609248"/>
            <a:ext cx="785813" cy="7897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6EFAA2-AF86-4FD1-98E8-297FA0C4A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776" y="1609248"/>
            <a:ext cx="785813" cy="789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9CF8DB-0422-4A8F-8D06-1B3B20F3DC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549" y="1609248"/>
            <a:ext cx="785813" cy="789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7CCDAC-44FE-44FE-8312-01EF5AB93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776" y="5424741"/>
            <a:ext cx="785813" cy="789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67E0B3-DF74-4CB8-BDB8-91A83D6E2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005" y="5424741"/>
            <a:ext cx="785813" cy="78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F54636-C0DD-4093-B667-9EFC31452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r="2" b="2"/>
          <a:stretch/>
        </p:blipFill>
        <p:spPr>
          <a:xfrm>
            <a:off x="6412145" y="643467"/>
            <a:ext cx="5129784" cy="557106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D8756C-BCD4-4B1C-B5AE-054E521F9A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r="1713" b="2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9C3443-B1B4-4EC7-BBDF-216A7F9A5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645954"/>
            <a:ext cx="1797219" cy="18488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2FE5B-AF05-47D2-8EFD-1AEC2C5DCA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655" y="3837734"/>
            <a:ext cx="514350" cy="5169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BF4667-A8B1-474C-90EF-65AD3D494C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52" y="5674830"/>
            <a:ext cx="514350" cy="51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9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D341C-532E-4A31-A0CE-B41815332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378971" cy="1043409"/>
          </a:xfrm>
        </p:spPr>
        <p:txBody>
          <a:bodyPr>
            <a:no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Ella Fitzgerald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629720D-AE79-4EA5-AD02-127F2B451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2094485"/>
            <a:ext cx="4064000" cy="2114993"/>
          </a:xfrm>
        </p:spPr>
      </p:pic>
      <p:pic>
        <p:nvPicPr>
          <p:cNvPr id="8" name="Content Placeholder 4">
            <a:hlinkClick r:id="rId3"/>
            <a:extLst>
              <a:ext uri="{FF2B5EF4-FFF2-40B4-BE49-F238E27FC236}">
                <a16:creationId xmlns:a16="http://schemas.microsoft.com/office/drawing/2014/main" id="{F7DCB90F-4DF0-4FC0-B91D-5F616DFD7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101" y="1739521"/>
            <a:ext cx="5510771" cy="30860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A3C09E-761C-4F94-B85A-54BF0607B8E3}"/>
              </a:ext>
            </a:extLst>
          </p:cNvPr>
          <p:cNvSpPr txBox="1"/>
          <p:nvPr/>
        </p:nvSpPr>
        <p:spPr>
          <a:xfrm>
            <a:off x="3604591" y="6241774"/>
            <a:ext cx="6294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https://www.youtube.com/watch?v=79CLMD6yc6I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166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CAFC61AE-80A5-43EB-B757-4FDF4E21A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8329" b="123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E2F63C-6023-49E3-B693-732EBEB5CEA5}"/>
              </a:ext>
            </a:extLst>
          </p:cNvPr>
          <p:cNvSpPr txBox="1"/>
          <p:nvPr/>
        </p:nvSpPr>
        <p:spPr>
          <a:xfrm>
            <a:off x="2650435" y="6175513"/>
            <a:ext cx="6480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https://www.youtube.com/watch?v=uxotcFALP8k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94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378FFE53-5C27-4865-BD3A-6E2C0138F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7" b="130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41DA3-2966-4748-A238-DAD9DA6FB773}"/>
              </a:ext>
            </a:extLst>
          </p:cNvPr>
          <p:cNvSpPr txBox="1"/>
          <p:nvPr/>
        </p:nvSpPr>
        <p:spPr>
          <a:xfrm>
            <a:off x="8058150" y="971550"/>
            <a:ext cx="37861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1974 Interview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51E980-9A3B-46F7-84CB-7B311C6C855C}"/>
              </a:ext>
            </a:extLst>
          </p:cNvPr>
          <p:cNvSpPr txBox="1"/>
          <p:nvPr/>
        </p:nvSpPr>
        <p:spPr>
          <a:xfrm>
            <a:off x="2902226" y="6149009"/>
            <a:ext cx="6824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https://www.youtube.com/watch?v=OnE4qQyle-M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7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A685A3-8829-42B2-ACBE-A8CFE5CA9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30713-9381-4B09-B7C8-FBA67F66C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BBC Interview – My Life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0AE68CF-4643-4938-B27B-C54610613B8F}"/>
              </a:ext>
            </a:extLst>
          </p:cNvPr>
          <p:cNvSpPr txBox="1"/>
          <p:nvPr/>
        </p:nvSpPr>
        <p:spPr>
          <a:xfrm>
            <a:off x="2398643" y="723147"/>
            <a:ext cx="7394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https://www.youtube.com/watch?v=OnE4qQyle-M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19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BBD5B-F9BB-47F1-BBB9-330D8F442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1979 Special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E041C1C-8FE8-41EE-8B2C-41DE6388B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8" y="2693434"/>
            <a:ext cx="5119687" cy="3225320"/>
          </a:xfrm>
        </p:spPr>
      </p:pic>
      <p:pic>
        <p:nvPicPr>
          <p:cNvPr id="8" name="Content Placeholder 4">
            <a:hlinkClick r:id="rId3"/>
            <a:extLst>
              <a:ext uri="{FF2B5EF4-FFF2-40B4-BE49-F238E27FC236}">
                <a16:creationId xmlns:a16="http://schemas.microsoft.com/office/drawing/2014/main" id="{C62D69FB-23CD-4405-B6B7-F786DB5BEB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2" r="21193" b="1"/>
          <a:stretch/>
        </p:blipFill>
        <p:spPr>
          <a:xfrm>
            <a:off x="5878850" y="13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D748C0-DFE9-4145-83A7-109E10772B00}"/>
              </a:ext>
            </a:extLst>
          </p:cNvPr>
          <p:cNvSpPr txBox="1"/>
          <p:nvPr/>
        </p:nvSpPr>
        <p:spPr>
          <a:xfrm>
            <a:off x="6241774" y="365125"/>
            <a:ext cx="5294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https://www.youtube.com/watch?v=ON8WzMb7-sM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69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B3EA5309-611F-45DD-872D-7905C7BF8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0" b="156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FDB38-7D83-460D-BE50-B8CF326D8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Is Black in America even if you’re the Queen of Jazz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3E16300-C8F7-4B97-8C99-80F9A15C9170}"/>
              </a:ext>
            </a:extLst>
          </p:cNvPr>
          <p:cNvSpPr txBox="1"/>
          <p:nvPr/>
        </p:nvSpPr>
        <p:spPr>
          <a:xfrm>
            <a:off x="2199861" y="225287"/>
            <a:ext cx="7235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https://www.youtube.com/watch?v=R95zXX9oztA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49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368</Words>
  <Application>Microsoft Office PowerPoint</Application>
  <PresentationFormat>Widescreen</PresentationFormat>
  <Paragraphs>37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Impact</vt:lpstr>
      <vt:lpstr>Office Theme</vt:lpstr>
      <vt:lpstr>Leaders &amp; Heroes</vt:lpstr>
      <vt:lpstr>PowerPoint Presentation</vt:lpstr>
      <vt:lpstr>PowerPoint Presentation</vt:lpstr>
      <vt:lpstr>Ella Fitzgerald</vt:lpstr>
      <vt:lpstr>PowerPoint Presentation</vt:lpstr>
      <vt:lpstr>PowerPoint Presentation</vt:lpstr>
      <vt:lpstr>BBC Interview – My Life</vt:lpstr>
      <vt:lpstr>1979 Special </vt:lpstr>
      <vt:lpstr>Black Is Black in America even if you’re the Queen of Jazz</vt:lpstr>
      <vt:lpstr>PowerPoint Presentation</vt:lpstr>
      <vt:lpstr>The Greatest</vt:lpstr>
      <vt:lpstr>PowerPoint Presentation</vt:lpstr>
      <vt:lpstr>PowerPoint Presentation</vt:lpstr>
      <vt:lpstr>The Queen of Soul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1957 Rare Interview</vt:lpstr>
      <vt:lpstr>His House in Switzerland</vt:lpstr>
      <vt:lpstr>PowerPoint Presentation</vt:lpstr>
      <vt:lpstr>The Great Dictator </vt:lpstr>
      <vt:lpstr>Oscars 1972 – Honorary Award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 &amp; Heroes</dc:title>
  <dc:creator>Amnon Zohar</dc:creator>
  <cp:lastModifiedBy>Amnon Zohar</cp:lastModifiedBy>
  <cp:revision>5</cp:revision>
  <dcterms:created xsi:type="dcterms:W3CDTF">2018-08-16T19:57:40Z</dcterms:created>
  <dcterms:modified xsi:type="dcterms:W3CDTF">2018-12-07T18:07:32Z</dcterms:modified>
</cp:coreProperties>
</file>